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6.xml" ContentType="application/vnd.openxmlformats-officedocument.theme+xml"/>
  <Override PartName="/ppt/slideLayouts/slideLayout9.xml" ContentType="application/vnd.openxmlformats-officedocument.presentationml.slideLayout+xml"/>
  <Override PartName="/ppt/theme/theme7.xml" ContentType="application/vnd.openxmlformats-officedocument.theme+xml"/>
  <Override PartName="/ppt/slideLayouts/slideLayout10.xml" ContentType="application/vnd.openxmlformats-officedocument.presentationml.slideLayout+xml"/>
  <Override PartName="/ppt/theme/theme8.xml" ContentType="application/vnd.openxmlformats-officedocument.theme+xml"/>
  <Override PartName="/ppt/slideLayouts/slideLayout11.xml" ContentType="application/vnd.openxmlformats-officedocument.presentationml.slideLayout+xml"/>
  <Override PartName="/ppt/theme/theme9.xml" ContentType="application/vnd.openxmlformats-officedocument.theme+xml"/>
  <Override PartName="/ppt/slideLayouts/slideLayout12.xml" ContentType="application/vnd.openxmlformats-officedocument.presentationml.slideLayout+xml"/>
  <Override PartName="/ppt/theme/theme10.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 id="2147483696" r:id="rId2"/>
    <p:sldMasterId id="2147483708" r:id="rId3"/>
    <p:sldMasterId id="2147483710" r:id="rId4"/>
    <p:sldMasterId id="2147483712" r:id="rId5"/>
    <p:sldMasterId id="2147483714" r:id="rId6"/>
    <p:sldMasterId id="2147483716" r:id="rId7"/>
    <p:sldMasterId id="2147483718" r:id="rId8"/>
    <p:sldMasterId id="2147483720" r:id="rId9"/>
    <p:sldMasterId id="2147483746" r:id="rId10"/>
    <p:sldMasterId id="2147483754" r:id="rId11"/>
  </p:sldMasterIdLst>
  <p:notesMasterIdLst>
    <p:notesMasterId r:id="rId40"/>
  </p:notesMasterIdLst>
  <p:sldIdLst>
    <p:sldId id="379" r:id="rId12"/>
    <p:sldId id="459" r:id="rId13"/>
    <p:sldId id="471" r:id="rId14"/>
    <p:sldId id="480" r:id="rId15"/>
    <p:sldId id="366" r:id="rId16"/>
    <p:sldId id="363" r:id="rId17"/>
    <p:sldId id="365" r:id="rId18"/>
    <p:sldId id="367" r:id="rId19"/>
    <p:sldId id="368" r:id="rId20"/>
    <p:sldId id="370" r:id="rId21"/>
    <p:sldId id="371" r:id="rId22"/>
    <p:sldId id="372" r:id="rId23"/>
    <p:sldId id="386" r:id="rId24"/>
    <p:sldId id="393" r:id="rId25"/>
    <p:sldId id="374" r:id="rId26"/>
    <p:sldId id="375" r:id="rId27"/>
    <p:sldId id="382" r:id="rId28"/>
    <p:sldId id="483" r:id="rId29"/>
    <p:sldId id="400" r:id="rId30"/>
    <p:sldId id="481" r:id="rId31"/>
    <p:sldId id="484" r:id="rId32"/>
    <p:sldId id="488" r:id="rId33"/>
    <p:sldId id="369" r:id="rId34"/>
    <p:sldId id="373" r:id="rId35"/>
    <p:sldId id="381" r:id="rId36"/>
    <p:sldId id="380" r:id="rId37"/>
    <p:sldId id="390" r:id="rId38"/>
    <p:sldId id="389" r:id="rId39"/>
  </p:sldIdLst>
  <p:sldSz cx="9144000" cy="6858000" type="screen4x3"/>
  <p:notesSz cx="6858000" cy="9144000"/>
  <p:defaultTextStyle>
    <a:defPPr>
      <a:defRPr lang="en-US"/>
    </a:defPPr>
    <a:lvl1pPr marL="0" algn="l" defTabSz="457118" rtl="0" eaLnBrk="1" latinLnBrk="0" hangingPunct="1">
      <a:defRPr sz="1800" kern="1200">
        <a:solidFill>
          <a:schemeClr val="tx1"/>
        </a:solidFill>
        <a:latin typeface="+mn-lt"/>
        <a:ea typeface="+mn-ea"/>
        <a:cs typeface="+mn-cs"/>
      </a:defRPr>
    </a:lvl1pPr>
    <a:lvl2pPr marL="457118" algn="l" defTabSz="457118" rtl="0" eaLnBrk="1" latinLnBrk="0" hangingPunct="1">
      <a:defRPr sz="1800" kern="1200">
        <a:solidFill>
          <a:schemeClr val="tx1"/>
        </a:solidFill>
        <a:latin typeface="+mn-lt"/>
        <a:ea typeface="+mn-ea"/>
        <a:cs typeface="+mn-cs"/>
      </a:defRPr>
    </a:lvl2pPr>
    <a:lvl3pPr marL="914235" algn="l" defTabSz="457118" rtl="0" eaLnBrk="1" latinLnBrk="0" hangingPunct="1">
      <a:defRPr sz="1800" kern="1200">
        <a:solidFill>
          <a:schemeClr val="tx1"/>
        </a:solidFill>
        <a:latin typeface="+mn-lt"/>
        <a:ea typeface="+mn-ea"/>
        <a:cs typeface="+mn-cs"/>
      </a:defRPr>
    </a:lvl3pPr>
    <a:lvl4pPr marL="1371352" algn="l" defTabSz="457118" rtl="0" eaLnBrk="1" latinLnBrk="0" hangingPunct="1">
      <a:defRPr sz="1800" kern="1200">
        <a:solidFill>
          <a:schemeClr val="tx1"/>
        </a:solidFill>
        <a:latin typeface="+mn-lt"/>
        <a:ea typeface="+mn-ea"/>
        <a:cs typeface="+mn-cs"/>
      </a:defRPr>
    </a:lvl4pPr>
    <a:lvl5pPr marL="1828470" algn="l" defTabSz="457118" rtl="0" eaLnBrk="1" latinLnBrk="0" hangingPunct="1">
      <a:defRPr sz="1800" kern="1200">
        <a:solidFill>
          <a:schemeClr val="tx1"/>
        </a:solidFill>
        <a:latin typeface="+mn-lt"/>
        <a:ea typeface="+mn-ea"/>
        <a:cs typeface="+mn-cs"/>
      </a:defRPr>
    </a:lvl5pPr>
    <a:lvl6pPr marL="2285587" algn="l" defTabSz="457118" rtl="0" eaLnBrk="1" latinLnBrk="0" hangingPunct="1">
      <a:defRPr sz="1800" kern="1200">
        <a:solidFill>
          <a:schemeClr val="tx1"/>
        </a:solidFill>
        <a:latin typeface="+mn-lt"/>
        <a:ea typeface="+mn-ea"/>
        <a:cs typeface="+mn-cs"/>
      </a:defRPr>
    </a:lvl6pPr>
    <a:lvl7pPr marL="2742706" algn="l" defTabSz="457118" rtl="0" eaLnBrk="1" latinLnBrk="0" hangingPunct="1">
      <a:defRPr sz="1800" kern="1200">
        <a:solidFill>
          <a:schemeClr val="tx1"/>
        </a:solidFill>
        <a:latin typeface="+mn-lt"/>
        <a:ea typeface="+mn-ea"/>
        <a:cs typeface="+mn-cs"/>
      </a:defRPr>
    </a:lvl7pPr>
    <a:lvl8pPr marL="3199822" algn="l" defTabSz="457118" rtl="0" eaLnBrk="1" latinLnBrk="0" hangingPunct="1">
      <a:defRPr sz="1800" kern="1200">
        <a:solidFill>
          <a:schemeClr val="tx1"/>
        </a:solidFill>
        <a:latin typeface="+mn-lt"/>
        <a:ea typeface="+mn-ea"/>
        <a:cs typeface="+mn-cs"/>
      </a:defRPr>
    </a:lvl8pPr>
    <a:lvl9pPr marL="3656940" algn="l" defTabSz="457118"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ção Padrão" id="{0C9FF4BA-36EF-47A9-BFA4-2C5C1F1F167D}">
          <p14:sldIdLst>
            <p14:sldId id="379"/>
            <p14:sldId id="459"/>
            <p14:sldId id="471"/>
            <p14:sldId id="480"/>
            <p14:sldId id="366"/>
            <p14:sldId id="363"/>
            <p14:sldId id="365"/>
            <p14:sldId id="367"/>
            <p14:sldId id="368"/>
            <p14:sldId id="370"/>
            <p14:sldId id="371"/>
            <p14:sldId id="372"/>
            <p14:sldId id="386"/>
            <p14:sldId id="393"/>
            <p14:sldId id="374"/>
            <p14:sldId id="375"/>
            <p14:sldId id="382"/>
            <p14:sldId id="483"/>
            <p14:sldId id="400"/>
            <p14:sldId id="481"/>
            <p14:sldId id="484"/>
            <p14:sldId id="488"/>
            <p14:sldId id="369"/>
            <p14:sldId id="373"/>
            <p14:sldId id="381"/>
            <p14:sldId id="380"/>
            <p14:sldId id="390"/>
            <p14:sldId id="389"/>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rrie Nunes" initials="CN" lastIdx="8" clrIdx="0"/>
  <p:cmAuthor id="1" name="Kathryn Nichols" initials="KN" lastIdx="1" clrIdx="1"/>
  <p:cmAuthor id="2" name="Elizabeth Lapp" initials="EL" lastIdx="1" clrIdx="2"/>
  <p:cmAuthor id="3" name="Heather Antti" initials="HJA" lastIdx="11" clrIdx="3"/>
  <p:cmAuthor id="4" name="." initials="CG" lastIdx="0" clrIdx="4"/>
  <p:cmAuthor id="5" name="Kelly Doherty" initials="KD" lastIdx="5" clrIdx="5"/>
</p:cmAuthorLst>
</file>

<file path=ppt/presProps.xml><?xml version="1.0" encoding="utf-8"?>
<p:presentationPr xmlns:a="http://schemas.openxmlformats.org/drawingml/2006/main" xmlns:r="http://schemas.openxmlformats.org/officeDocument/2006/relationships" xmlns:p="http://schemas.openxmlformats.org/presentationml/2006/main">
  <p:prnPr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585858"/>
    <a:srgbClr val="3005AB"/>
    <a:srgbClr val="3405AB"/>
    <a:srgbClr val="FF00FF"/>
    <a:srgbClr val="005DAA"/>
    <a:srgbClr val="01B4E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é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Estilo Médio 2 - Ênfas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enhum Estilo, Nenhuma Grad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Estilo com Tema 1 - Ênfas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1193" autoAdjust="0"/>
    <p:restoredTop sz="95515" autoAdjust="0"/>
  </p:normalViewPr>
  <p:slideViewPr>
    <p:cSldViewPr snapToGrid="0" snapToObjects="1">
      <p:cViewPr>
        <p:scale>
          <a:sx n="63" d="100"/>
          <a:sy n="63" d="100"/>
        </p:scale>
        <p:origin x="-72" y="-518"/>
      </p:cViewPr>
      <p:guideLst>
        <p:guide orient="horz" pos="2160"/>
        <p:guide pos="288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100" d="100"/>
        <a:sy n="100" d="100"/>
      </p:scale>
      <p:origin x="0" y="0"/>
    </p:cViewPr>
  </p:sorterViewPr>
  <p:notesViewPr>
    <p:cSldViewPr snapToGrid="0" snapToObjects="1">
      <p:cViewPr varScale="1">
        <p:scale>
          <a:sx n="73" d="100"/>
          <a:sy n="73" d="100"/>
        </p:scale>
        <p:origin x="-840"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9E96C3-936E-412B-B3CC-1961F836F353}" type="datetimeFigureOut">
              <a:rPr lang="en-US" smtClean="0"/>
              <a:pPr/>
              <a:t>10/17/2020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3117EE-ED3F-49FE-81EF-84B11979D6A4}" type="slidenum">
              <a:rPr lang="en-US" smtClean="0"/>
              <a:pPr/>
              <a:t>‹nº›</a:t>
            </a:fld>
            <a:endParaRPr lang="en-US"/>
          </a:p>
        </p:txBody>
      </p:sp>
    </p:spTree>
    <p:extLst>
      <p:ext uri="{BB962C8B-B14F-4D97-AF65-F5344CB8AC3E}">
        <p14:creationId xmlns:p14="http://schemas.microsoft.com/office/powerpoint/2010/main" val="3700335981"/>
      </p:ext>
    </p:extLst>
  </p:cSld>
  <p:clrMap bg1="lt1" tx1="dk1" bg2="lt2" tx2="dk2" accent1="accent1" accent2="accent2" accent3="accent3" accent4="accent4" accent5="accent5" accent6="accent6" hlink="hlink" folHlink="folHlink"/>
  <p:notesStyle>
    <a:lvl1pPr marL="0" algn="l" defTabSz="914235" rtl="0" eaLnBrk="1" latinLnBrk="0" hangingPunct="1">
      <a:defRPr sz="1200" kern="1200">
        <a:solidFill>
          <a:schemeClr val="tx1"/>
        </a:solidFill>
        <a:latin typeface="+mn-lt"/>
        <a:ea typeface="+mn-ea"/>
        <a:cs typeface="+mn-cs"/>
      </a:defRPr>
    </a:lvl1pPr>
    <a:lvl2pPr marL="457118" algn="l" defTabSz="914235" rtl="0" eaLnBrk="1" latinLnBrk="0" hangingPunct="1">
      <a:defRPr sz="1200" kern="1200">
        <a:solidFill>
          <a:schemeClr val="tx1"/>
        </a:solidFill>
        <a:latin typeface="+mn-lt"/>
        <a:ea typeface="+mn-ea"/>
        <a:cs typeface="+mn-cs"/>
      </a:defRPr>
    </a:lvl2pPr>
    <a:lvl3pPr marL="914235" algn="l" defTabSz="914235" rtl="0" eaLnBrk="1" latinLnBrk="0" hangingPunct="1">
      <a:defRPr sz="1200" kern="1200">
        <a:solidFill>
          <a:schemeClr val="tx1"/>
        </a:solidFill>
        <a:latin typeface="+mn-lt"/>
        <a:ea typeface="+mn-ea"/>
        <a:cs typeface="+mn-cs"/>
      </a:defRPr>
    </a:lvl3pPr>
    <a:lvl4pPr marL="1371352" algn="l" defTabSz="914235" rtl="0" eaLnBrk="1" latinLnBrk="0" hangingPunct="1">
      <a:defRPr sz="1200" kern="1200">
        <a:solidFill>
          <a:schemeClr val="tx1"/>
        </a:solidFill>
        <a:latin typeface="+mn-lt"/>
        <a:ea typeface="+mn-ea"/>
        <a:cs typeface="+mn-cs"/>
      </a:defRPr>
    </a:lvl4pPr>
    <a:lvl5pPr marL="1828470" algn="l" defTabSz="914235" rtl="0" eaLnBrk="1" latinLnBrk="0" hangingPunct="1">
      <a:defRPr sz="1200" kern="1200">
        <a:solidFill>
          <a:schemeClr val="tx1"/>
        </a:solidFill>
        <a:latin typeface="+mn-lt"/>
        <a:ea typeface="+mn-ea"/>
        <a:cs typeface="+mn-cs"/>
      </a:defRPr>
    </a:lvl5pPr>
    <a:lvl6pPr marL="2285587" algn="l" defTabSz="914235" rtl="0" eaLnBrk="1" latinLnBrk="0" hangingPunct="1">
      <a:defRPr sz="1200" kern="1200">
        <a:solidFill>
          <a:schemeClr val="tx1"/>
        </a:solidFill>
        <a:latin typeface="+mn-lt"/>
        <a:ea typeface="+mn-ea"/>
        <a:cs typeface="+mn-cs"/>
      </a:defRPr>
    </a:lvl6pPr>
    <a:lvl7pPr marL="2742706" algn="l" defTabSz="914235" rtl="0" eaLnBrk="1" latinLnBrk="0" hangingPunct="1">
      <a:defRPr sz="1200" kern="1200">
        <a:solidFill>
          <a:schemeClr val="tx1"/>
        </a:solidFill>
        <a:latin typeface="+mn-lt"/>
        <a:ea typeface="+mn-ea"/>
        <a:cs typeface="+mn-cs"/>
      </a:defRPr>
    </a:lvl7pPr>
    <a:lvl8pPr marL="3199822" algn="l" defTabSz="914235" rtl="0" eaLnBrk="1" latinLnBrk="0" hangingPunct="1">
      <a:defRPr sz="1200" kern="1200">
        <a:solidFill>
          <a:schemeClr val="tx1"/>
        </a:solidFill>
        <a:latin typeface="+mn-lt"/>
        <a:ea typeface="+mn-ea"/>
        <a:cs typeface="+mn-cs"/>
      </a:defRPr>
    </a:lvl8pPr>
    <a:lvl9pPr marL="3656940" algn="l" defTabSz="91423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sz="1200">
                <a:solidFill>
                  <a:schemeClr val="tx1"/>
                </a:solidFill>
                <a:latin typeface="Arial" pitchFamily="34" charset="0"/>
                <a:ea typeface="ヒラギノ角ゴ Pro W3" pitchFamily="-84" charset="-128"/>
              </a:defRPr>
            </a:lvl1pPr>
            <a:lvl2pPr marL="729057" indent="-280406" defTabSz="914437">
              <a:defRPr sz="1200">
                <a:solidFill>
                  <a:schemeClr val="tx1"/>
                </a:solidFill>
                <a:latin typeface="Arial" pitchFamily="34" charset="0"/>
                <a:ea typeface="ヒラギノ角ゴ Pro W3" pitchFamily="-84" charset="-128"/>
              </a:defRPr>
            </a:lvl2pPr>
            <a:lvl3pPr marL="1121626" indent="-224325" defTabSz="914437">
              <a:defRPr sz="1200">
                <a:solidFill>
                  <a:schemeClr val="tx1"/>
                </a:solidFill>
                <a:latin typeface="Arial" pitchFamily="34" charset="0"/>
                <a:ea typeface="ヒラギノ角ゴ Pro W3" pitchFamily="-84" charset="-128"/>
              </a:defRPr>
            </a:lvl3pPr>
            <a:lvl4pPr marL="1570276" indent="-224325" defTabSz="914437">
              <a:defRPr sz="1200">
                <a:solidFill>
                  <a:schemeClr val="tx1"/>
                </a:solidFill>
                <a:latin typeface="Arial" pitchFamily="34" charset="0"/>
                <a:ea typeface="ヒラギノ角ゴ Pro W3" pitchFamily="-84" charset="-128"/>
              </a:defRPr>
            </a:lvl4pPr>
            <a:lvl5pPr marL="2018927" indent="-224325" defTabSz="914437">
              <a:defRPr sz="1200">
                <a:solidFill>
                  <a:schemeClr val="tx1"/>
                </a:solidFill>
                <a:latin typeface="Arial" pitchFamily="34" charset="0"/>
                <a:ea typeface="ヒラギノ角ゴ Pro W3" pitchFamily="-84" charset="-128"/>
              </a:defRPr>
            </a:lvl5pPr>
            <a:lvl6pPr marL="2467577" indent="-224325" defTabSz="914437" eaLnBrk="0" fontAlgn="base" hangingPunct="0">
              <a:spcBef>
                <a:spcPct val="30000"/>
              </a:spcBef>
              <a:spcAft>
                <a:spcPct val="0"/>
              </a:spcAft>
              <a:defRPr sz="1200">
                <a:solidFill>
                  <a:schemeClr val="tx1"/>
                </a:solidFill>
                <a:latin typeface="Arial" pitchFamily="34" charset="0"/>
                <a:ea typeface="ヒラギノ角ゴ Pro W3" pitchFamily="-84" charset="-128"/>
              </a:defRPr>
            </a:lvl6pPr>
            <a:lvl7pPr marL="2916227" indent="-224325" defTabSz="914437" eaLnBrk="0" fontAlgn="base" hangingPunct="0">
              <a:spcBef>
                <a:spcPct val="30000"/>
              </a:spcBef>
              <a:spcAft>
                <a:spcPct val="0"/>
              </a:spcAft>
              <a:defRPr sz="1200">
                <a:solidFill>
                  <a:schemeClr val="tx1"/>
                </a:solidFill>
                <a:latin typeface="Arial" pitchFamily="34" charset="0"/>
                <a:ea typeface="ヒラギノ角ゴ Pro W3" pitchFamily="-84" charset="-128"/>
              </a:defRPr>
            </a:lvl7pPr>
            <a:lvl8pPr marL="3364878" indent="-224325" defTabSz="914437" eaLnBrk="0" fontAlgn="base" hangingPunct="0">
              <a:spcBef>
                <a:spcPct val="30000"/>
              </a:spcBef>
              <a:spcAft>
                <a:spcPct val="0"/>
              </a:spcAft>
              <a:defRPr sz="1200">
                <a:solidFill>
                  <a:schemeClr val="tx1"/>
                </a:solidFill>
                <a:latin typeface="Arial" pitchFamily="34" charset="0"/>
                <a:ea typeface="ヒラギノ角ゴ Pro W3" pitchFamily="-84" charset="-128"/>
              </a:defRPr>
            </a:lvl8pPr>
            <a:lvl9pPr marL="3813528" indent="-224325" defTabSz="914437" eaLnBrk="0" fontAlgn="base" hangingPunct="0">
              <a:spcBef>
                <a:spcPct val="30000"/>
              </a:spcBef>
              <a:spcAft>
                <a:spcPct val="0"/>
              </a:spcAft>
              <a:defRPr sz="1200">
                <a:solidFill>
                  <a:schemeClr val="tx1"/>
                </a:solidFill>
                <a:latin typeface="Arial" pitchFamily="34" charset="0"/>
                <a:ea typeface="ヒラギノ角ゴ Pro W3" pitchFamily="-84" charset="-128"/>
              </a:defRPr>
            </a:lvl9pPr>
          </a:lstStyle>
          <a:p>
            <a:fld id="{044A8E4C-C752-4FA3-953C-930B6C274083}" type="slidenum">
              <a:rPr lang="en-US" altLang="pt-BR"/>
              <a:pPr/>
              <a:t>1</a:t>
            </a:fld>
            <a:endParaRPr lang="en-US" altLang="pt-B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pt-BR">
              <a:latin typeface="Arial" pitchFamily="34" charset="0"/>
              <a:ea typeface="ヒラギノ角ゴ Pro W3" pitchFamily="-8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xmlns="" id="{EF1B1106-E804-415B-85D7-B945BEEC915B}"/>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xmlns="" id="{454CB3C4-EC87-4B82-AF76-4935BE75D84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a:latin typeface="Arial Narrow" panose="020B0606020202030204" pitchFamily="34" charset="0"/>
              <a:ea typeface="ヒラギノ角ゴ Pro W3" pitchFamily="-84" charset="-128"/>
            </a:endParaRPr>
          </a:p>
          <a:p>
            <a:endParaRPr lang="pt-BR" altLang="pt-BR">
              <a:latin typeface="Arial Narrow" panose="020B0606020202030204" pitchFamily="34" charset="0"/>
              <a:ea typeface="ヒラギノ角ゴ Pro W3" pitchFamily="-84" charset="-128"/>
            </a:endParaRPr>
          </a:p>
          <a:p>
            <a:endParaRPr lang="pt-BR" altLang="pt-BR">
              <a:latin typeface="Arial Narrow" panose="020B0606020202030204" pitchFamily="34" charset="0"/>
              <a:ea typeface="ヒラギノ角ゴ Pro W3" pitchFamily="-84" charset="-128"/>
            </a:endParaRPr>
          </a:p>
          <a:p>
            <a:endParaRPr lang="pt-BR" altLang="pt-BR">
              <a:latin typeface="Arial Narrow" panose="020B0606020202030204" pitchFamily="34" charset="0"/>
              <a:ea typeface="ヒラギノ角ゴ Pro W3" pitchFamily="-84" charset="-128"/>
            </a:endParaRPr>
          </a:p>
          <a:p>
            <a:endParaRPr lang="pt-BR" altLang="pt-BR">
              <a:latin typeface="Arial" panose="020B0604020202020204" pitchFamily="34" charset="0"/>
              <a:ea typeface="ヒラギノ角ゴ Pro W3" pitchFamily="-84" charset="-128"/>
            </a:endParaRPr>
          </a:p>
        </p:txBody>
      </p:sp>
      <p:sp>
        <p:nvSpPr>
          <p:cNvPr id="22532" name="Slide Number Placeholder 3">
            <a:extLst>
              <a:ext uri="{FF2B5EF4-FFF2-40B4-BE49-F238E27FC236}">
                <a16:creationId xmlns:a16="http://schemas.microsoft.com/office/drawing/2014/main" xmlns="" id="{CBFED6C2-15AA-4CA9-9BFC-CACF4D1538B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BF937E81-8F5F-40EA-89E4-EFA2497E61CA}" type="slidenum">
              <a:rPr lang="en-US" altLang="pt-BR" sz="1200" smtClean="0"/>
              <a:pPr/>
              <a:t>3</a:t>
            </a:fld>
            <a:endParaRPr lang="en-US" altLang="pt-BR" sz="1200"/>
          </a:p>
        </p:txBody>
      </p:sp>
    </p:spTree>
    <p:extLst>
      <p:ext uri="{BB962C8B-B14F-4D97-AF65-F5344CB8AC3E}">
        <p14:creationId xmlns:p14="http://schemas.microsoft.com/office/powerpoint/2010/main" val="3186454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xmlns="" id="{EF1B1106-E804-415B-85D7-B945BEEC915B}"/>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xmlns="" id="{454CB3C4-EC87-4B82-AF76-4935BE75D84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a:latin typeface="Arial Narrow" panose="020B0606020202030204" pitchFamily="34" charset="0"/>
              <a:ea typeface="ヒラギノ角ゴ Pro W3" pitchFamily="-84" charset="-128"/>
            </a:endParaRPr>
          </a:p>
          <a:p>
            <a:endParaRPr lang="pt-BR" altLang="pt-BR">
              <a:latin typeface="Arial Narrow" panose="020B0606020202030204" pitchFamily="34" charset="0"/>
              <a:ea typeface="ヒラギノ角ゴ Pro W3" pitchFamily="-84" charset="-128"/>
            </a:endParaRPr>
          </a:p>
          <a:p>
            <a:endParaRPr lang="pt-BR" altLang="pt-BR">
              <a:latin typeface="Arial Narrow" panose="020B0606020202030204" pitchFamily="34" charset="0"/>
              <a:ea typeface="ヒラギノ角ゴ Pro W3" pitchFamily="-84" charset="-128"/>
            </a:endParaRPr>
          </a:p>
          <a:p>
            <a:endParaRPr lang="pt-BR" altLang="pt-BR">
              <a:latin typeface="Arial Narrow" panose="020B0606020202030204" pitchFamily="34" charset="0"/>
              <a:ea typeface="ヒラギノ角ゴ Pro W3" pitchFamily="-84" charset="-128"/>
            </a:endParaRPr>
          </a:p>
          <a:p>
            <a:endParaRPr lang="pt-BR" altLang="pt-BR">
              <a:latin typeface="Arial" panose="020B0604020202020204" pitchFamily="34" charset="0"/>
              <a:ea typeface="ヒラギノ角ゴ Pro W3" pitchFamily="-84" charset="-128"/>
            </a:endParaRPr>
          </a:p>
        </p:txBody>
      </p:sp>
      <p:sp>
        <p:nvSpPr>
          <p:cNvPr id="22532" name="Slide Number Placeholder 3">
            <a:extLst>
              <a:ext uri="{FF2B5EF4-FFF2-40B4-BE49-F238E27FC236}">
                <a16:creationId xmlns:a16="http://schemas.microsoft.com/office/drawing/2014/main" xmlns="" id="{CBFED6C2-15AA-4CA9-9BFC-CACF4D1538B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BF937E81-8F5F-40EA-89E4-EFA2497E61CA}" type="slidenum">
              <a:rPr lang="en-US" altLang="pt-BR" sz="1200" smtClean="0"/>
              <a:pPr/>
              <a:t>4</a:t>
            </a:fld>
            <a:endParaRPr lang="en-US" altLang="pt-BR" sz="1200"/>
          </a:p>
        </p:txBody>
      </p:sp>
    </p:spTree>
    <p:extLst>
      <p:ext uri="{BB962C8B-B14F-4D97-AF65-F5344CB8AC3E}">
        <p14:creationId xmlns:p14="http://schemas.microsoft.com/office/powerpoint/2010/main" val="4082967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ço Reservado para Imagem de Slide 1">
            <a:extLst>
              <a:ext uri="{FF2B5EF4-FFF2-40B4-BE49-F238E27FC236}">
                <a16:creationId xmlns:a16="http://schemas.microsoft.com/office/drawing/2014/main" xmlns="" id="{35FF9F90-235E-4992-8FC9-D703F357D692}"/>
              </a:ext>
            </a:extLst>
          </p:cNvPr>
          <p:cNvSpPr>
            <a:spLocks noGrp="1" noRot="1" noChangeAspect="1" noChangeArrowheads="1" noTextEdit="1"/>
          </p:cNvSpPr>
          <p:nvPr>
            <p:ph type="sldImg"/>
          </p:nvPr>
        </p:nvSpPr>
        <p:spPr>
          <a:ln/>
        </p:spPr>
      </p:sp>
      <p:sp>
        <p:nvSpPr>
          <p:cNvPr id="28675" name="Espaço Reservado para Anotações 2">
            <a:extLst>
              <a:ext uri="{FF2B5EF4-FFF2-40B4-BE49-F238E27FC236}">
                <a16:creationId xmlns:a16="http://schemas.microsoft.com/office/drawing/2014/main" xmlns="" id="{0726B776-A50A-4543-8FB4-B7AD9680CB0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latin typeface="Arial" panose="020B0604020202020204" pitchFamily="34" charset="0"/>
                <a:ea typeface="ヒラギノ角ゴ Pro W3" pitchFamily="-84" charset="-128"/>
              </a:rPr>
              <a:t>Todo Rotary Club Satélite nasce com o sonho de emancipar-se, adquirir personalidade jurídica,  tornar-se independente, ter sua própria conta bancária e continuar implementando projetos autônomos para fazer o bem, desvinculado do Clube padrinho.</a:t>
            </a:r>
          </a:p>
        </p:txBody>
      </p:sp>
      <p:sp>
        <p:nvSpPr>
          <p:cNvPr id="28676" name="Espaço Reservado para Número de Slide 3">
            <a:extLst>
              <a:ext uri="{FF2B5EF4-FFF2-40B4-BE49-F238E27FC236}">
                <a16:creationId xmlns:a16="http://schemas.microsoft.com/office/drawing/2014/main" xmlns="" id="{35668411-6E56-480F-8BA6-F574A1827D2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879429CA-2976-4254-9680-09C787A1F9BF}" type="slidenum">
              <a:rPr lang="en-US" altLang="pt-BR" sz="1200" smtClean="0"/>
              <a:pPr/>
              <a:t>5</a:t>
            </a:fld>
            <a:endParaRPr lang="en-US" altLang="pt-BR"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xmlns="" id="{B1FC851D-8363-450E-9772-81E933BCC5A3}"/>
              </a:ext>
            </a:extLst>
          </p:cNvPr>
          <p:cNvSpPr>
            <a:spLocks noGrp="1" noRot="1" noChangeAspect="1" noChangeArrowheads="1" noTextEdit="1"/>
          </p:cNvSpPr>
          <p:nvPr>
            <p:ph type="sldImg"/>
          </p:nvPr>
        </p:nvSpPr>
        <p:spPr>
          <a:ln/>
        </p:spPr>
      </p:sp>
      <p:sp>
        <p:nvSpPr>
          <p:cNvPr id="30723" name="Notes Placeholder 2">
            <a:extLst>
              <a:ext uri="{FF2B5EF4-FFF2-40B4-BE49-F238E27FC236}">
                <a16:creationId xmlns:a16="http://schemas.microsoft.com/office/drawing/2014/main" xmlns="" id="{FED61355-F0FD-415B-A02B-628B5365AC5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latin typeface="Arial" panose="020B0604020202020204" pitchFamily="34" charset="0"/>
                <a:ea typeface="ヒラギノ角ゴ Pro W3" pitchFamily="-84" charset="-128"/>
              </a:rPr>
              <a:t>Para criação de Clube Satélite, encontram-se orientações no Catálogo 808 PT, que podemos baixar através do site do RI Brazil Office, </a:t>
            </a:r>
          </a:p>
          <a:p>
            <a:r>
              <a:rPr lang="pt-BR" altLang="pt-BR">
                <a:latin typeface="Arial" panose="020B0604020202020204" pitchFamily="34" charset="0"/>
                <a:ea typeface="ヒラギノ角ゴ Pro W3" pitchFamily="-84" charset="-128"/>
              </a:rPr>
              <a:t>rotary.org.br + Publicações + Publicações para Download + RI Recursos para o Clube e Desenvolvimento do Quadro Social + Catálogo 808 portugues 0</a:t>
            </a:r>
          </a:p>
          <a:p>
            <a:endParaRPr lang="pt-BR" altLang="pt-BR">
              <a:latin typeface="Arial" panose="020B0604020202020204" pitchFamily="34" charset="0"/>
              <a:ea typeface="ヒラギノ角ゴ Pro W3" pitchFamily="-84" charset="-128"/>
            </a:endParaRPr>
          </a:p>
          <a:p>
            <a:r>
              <a:rPr lang="pt-BR" altLang="pt-BR">
                <a:latin typeface="Arial" panose="020B0604020202020204" pitchFamily="34" charset="0"/>
                <a:ea typeface="ヒラギノ角ゴ Pro W3" pitchFamily="-84" charset="-128"/>
              </a:rPr>
              <a:t>Depois, no catálogo 808 PT, página 2, em . . . .Nove Etapas para Abertura de Rotary Clubes, na Etapa 2 “Crie sua Estratégia” você escolhe o formato de Clube Tradicional, e-club ou Clube Satélite</a:t>
            </a:r>
          </a:p>
          <a:p>
            <a:endParaRPr lang="pt-BR" altLang="pt-BR">
              <a:latin typeface="Arial" panose="020B0604020202020204" pitchFamily="34" charset="0"/>
              <a:ea typeface="ヒラギノ角ゴ Pro W3" pitchFamily="-84" charset="-128"/>
            </a:endParaRPr>
          </a:p>
          <a:p>
            <a:r>
              <a:rPr lang="pt-BR" altLang="pt-BR">
                <a:latin typeface="Arial Narrow" panose="020B0606020202030204" pitchFamily="34" charset="0"/>
                <a:ea typeface="ヒラギノ角ゴ Pro W3" pitchFamily="-84" charset="-128"/>
              </a:rPr>
              <a:t>Etapa 6 = Considere projetos para marcar a fundação do clube, que coincide com a recomendação de nosso Diretor Zanardi.</a:t>
            </a:r>
          </a:p>
          <a:p>
            <a:endParaRPr lang="pt-BR" altLang="pt-BR">
              <a:latin typeface="Arial Narrow" panose="020B0606020202030204" pitchFamily="34" charset="0"/>
              <a:ea typeface="ヒラギノ角ゴ Pro W3" pitchFamily="-84" charset="-128"/>
            </a:endParaRPr>
          </a:p>
          <a:p>
            <a:endParaRPr lang="pt-BR" altLang="pt-BR">
              <a:latin typeface="Arial" panose="020B0604020202020204" pitchFamily="34" charset="0"/>
              <a:ea typeface="ヒラギノ角ゴ Pro W3" pitchFamily="-84" charset="-128"/>
            </a:endParaRPr>
          </a:p>
        </p:txBody>
      </p:sp>
      <p:sp>
        <p:nvSpPr>
          <p:cNvPr id="30724" name="Slide Number Placeholder 3">
            <a:extLst>
              <a:ext uri="{FF2B5EF4-FFF2-40B4-BE49-F238E27FC236}">
                <a16:creationId xmlns:a16="http://schemas.microsoft.com/office/drawing/2014/main" xmlns="" id="{8725C6B1-E0AD-4427-8526-0E421CEF60E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55820A02-261B-4B18-81B6-023BD4146C72}" type="slidenum">
              <a:rPr lang="en-US" altLang="pt-BR" sz="1200" smtClean="0"/>
              <a:pPr/>
              <a:t>6</a:t>
            </a:fld>
            <a:endParaRPr lang="en-US" altLang="pt-BR"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Espaço Reservado para Imagem de Slide 1">
            <a:extLst>
              <a:ext uri="{FF2B5EF4-FFF2-40B4-BE49-F238E27FC236}">
                <a16:creationId xmlns:a16="http://schemas.microsoft.com/office/drawing/2014/main" xmlns="" id="{D59293D1-5F48-4428-A39E-EC319847C6E2}"/>
              </a:ext>
            </a:extLst>
          </p:cNvPr>
          <p:cNvSpPr>
            <a:spLocks noGrp="1" noRot="1" noChangeAspect="1" noChangeArrowheads="1" noTextEdit="1"/>
          </p:cNvSpPr>
          <p:nvPr>
            <p:ph type="sldImg"/>
          </p:nvPr>
        </p:nvSpPr>
        <p:spPr>
          <a:ln/>
        </p:spPr>
      </p:sp>
      <p:sp>
        <p:nvSpPr>
          <p:cNvPr id="32771" name="Espaço Reservado para Anotações 2">
            <a:extLst>
              <a:ext uri="{FF2B5EF4-FFF2-40B4-BE49-F238E27FC236}">
                <a16:creationId xmlns:a16="http://schemas.microsoft.com/office/drawing/2014/main" xmlns="" id="{20CE5EAA-CADB-4EDA-970C-E4C8BB27889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latin typeface="Arial" panose="020B0604020202020204" pitchFamily="34" charset="0"/>
                <a:ea typeface="ヒラギノ角ゴ Pro W3" pitchFamily="-84" charset="-128"/>
              </a:rPr>
              <a:t>Texto pinçado do Guia 808 PT / página 7</a:t>
            </a:r>
          </a:p>
          <a:p>
            <a:r>
              <a:rPr lang="pt-BR" altLang="pt-BR">
                <a:latin typeface="Arial" panose="020B0604020202020204" pitchFamily="34" charset="0"/>
                <a:ea typeface="ヒラギノ角ゴ Pro W3" pitchFamily="-84" charset="-128"/>
              </a:rPr>
              <a:t>“Se a comunidade não puder abrigar um Rotary Club com mínimo de 20 associados, considere a opção Rotary Club Satélite com mínimo de 8 associados fundadores, com o intuito de fundar um Rotary Club assim que tiver pelo menos 20 associados”   Esta recomendação Acelera o crescimento do Quadro Associativo, já que agrega novos associados e  Substitui a etapa: Rotary Club Provisório  (que não agrega novos associados)  no processo de criação e um novo Club de Rotary.  É o ganha-ganha do quadro associativo rumo ano novo Rotary Club.</a:t>
            </a:r>
          </a:p>
          <a:p>
            <a:endParaRPr lang="pt-BR" altLang="pt-BR">
              <a:latin typeface="Arial" panose="020B0604020202020204" pitchFamily="34" charset="0"/>
              <a:ea typeface="ヒラギノ角ゴ Pro W3" pitchFamily="-84" charset="-128"/>
            </a:endParaRPr>
          </a:p>
        </p:txBody>
      </p:sp>
      <p:sp>
        <p:nvSpPr>
          <p:cNvPr id="32772" name="Espaço Reservado para Número de Slide 3">
            <a:extLst>
              <a:ext uri="{FF2B5EF4-FFF2-40B4-BE49-F238E27FC236}">
                <a16:creationId xmlns:a16="http://schemas.microsoft.com/office/drawing/2014/main" xmlns="" id="{669775AD-F66F-447C-A221-E9E0BB9443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2ECDB681-C25A-44DB-A7B3-D9E7D339FD3F}" type="slidenum">
              <a:rPr lang="en-US" altLang="pt-BR" sz="1200" smtClean="0"/>
              <a:pPr/>
              <a:t>7</a:t>
            </a:fld>
            <a:endParaRPr lang="en-US" altLang="pt-BR"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Espaço Reservado para Imagem de Slide 1">
            <a:extLst>
              <a:ext uri="{FF2B5EF4-FFF2-40B4-BE49-F238E27FC236}">
                <a16:creationId xmlns:a16="http://schemas.microsoft.com/office/drawing/2014/main" xmlns="" id="{59A49BAE-9602-4BF2-9B54-8553E7AB5A8B}"/>
              </a:ext>
            </a:extLst>
          </p:cNvPr>
          <p:cNvSpPr>
            <a:spLocks noGrp="1" noRot="1" noChangeAspect="1" noChangeArrowheads="1" noTextEdit="1"/>
          </p:cNvSpPr>
          <p:nvPr>
            <p:ph type="sldImg"/>
          </p:nvPr>
        </p:nvSpPr>
        <p:spPr>
          <a:ln/>
        </p:spPr>
      </p:sp>
      <p:sp>
        <p:nvSpPr>
          <p:cNvPr id="34819" name="Espaço Reservado para Anotações 2">
            <a:extLst>
              <a:ext uri="{FF2B5EF4-FFF2-40B4-BE49-F238E27FC236}">
                <a16:creationId xmlns:a16="http://schemas.microsoft.com/office/drawing/2014/main" xmlns="" id="{B6FE567C-D4DC-46B2-9BFF-FBF3E657F2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latin typeface="Arial Narrow" panose="020B0606020202030204" pitchFamily="34" charset="0"/>
                <a:ea typeface="ヒラギノ角ゴ Pro W3" pitchFamily="-84" charset="-128"/>
              </a:rPr>
              <a:t>Fundamento: </a:t>
            </a:r>
            <a:r>
              <a:rPr lang="pt-BR" altLang="pt-BR" sz="1400">
                <a:latin typeface="Arial Narrow" panose="020B0606020202030204" pitchFamily="34" charset="0"/>
                <a:ea typeface="ヒラギノ角ゴ Pro W3" pitchFamily="-84" charset="-128"/>
                <a:cs typeface="Times New Roman" panose="02020603050405020304" pitchFamily="18" charset="0"/>
              </a:rPr>
              <a:t> </a:t>
            </a:r>
            <a:r>
              <a:rPr lang="pt-BR" altLang="pt-BR">
                <a:latin typeface="Arial Narrow" panose="020B0606020202030204" pitchFamily="34" charset="0"/>
                <a:ea typeface="ヒラギノ角ゴ Pro W3" pitchFamily="-84" charset="-128"/>
                <a:cs typeface="Times New Roman" panose="02020603050405020304" pitchFamily="18" charset="0"/>
              </a:rPr>
              <a:t>Formato Clube Satélite, deliberado no Conselho de Legislação de 2013 editado no Manual de Procedimentos de 2013 e  . . .</a:t>
            </a:r>
          </a:p>
          <a:p>
            <a:r>
              <a:rPr lang="pt-BR" altLang="pt-BR">
                <a:latin typeface="Arial Narrow" panose="020B0606020202030204" pitchFamily="34" charset="0"/>
                <a:ea typeface="ヒラギノ角ゴ Pro W3" pitchFamily="-84" charset="-128"/>
                <a:cs typeface="Times New Roman" panose="02020603050405020304" pitchFamily="18" charset="0"/>
              </a:rPr>
              <a:t>Consolidado:  Documentos Estatutários em 2016</a:t>
            </a:r>
          </a:p>
          <a:p>
            <a:r>
              <a:rPr lang="pt-BR" altLang="pt-BR" b="1">
                <a:solidFill>
                  <a:srgbClr val="002060"/>
                </a:solidFill>
                <a:latin typeface="Arial Narrow" panose="020B0606020202030204" pitchFamily="34" charset="0"/>
                <a:ea typeface="ヒラギノ角ゴ Pro W3" pitchFamily="-84" charset="-128"/>
                <a:cs typeface="Times New Roman" panose="02020603050405020304" pitchFamily="18" charset="0"/>
              </a:rPr>
              <a:t>Manual de Procedimento de 2016</a:t>
            </a:r>
          </a:p>
          <a:p>
            <a:r>
              <a:rPr lang="pt-BR" altLang="pt-BR">
                <a:solidFill>
                  <a:srgbClr val="002060"/>
                </a:solidFill>
                <a:latin typeface="Arial Narrow" panose="020B0606020202030204" pitchFamily="34" charset="0"/>
                <a:ea typeface="ヒラギノ角ゴ Pro W3" pitchFamily="-84" charset="-128"/>
                <a:cs typeface="Times New Roman" panose="02020603050405020304" pitchFamily="18" charset="0"/>
              </a:rPr>
              <a:t>Página 19 do MP / Regimento Interno R I, /Art. 1, &amp; 8</a:t>
            </a:r>
          </a:p>
          <a:p>
            <a:r>
              <a:rPr lang="pt-BR" altLang="pt-BR">
                <a:solidFill>
                  <a:srgbClr val="002060"/>
                </a:solidFill>
                <a:latin typeface="Arial Narrow" panose="020B0606020202030204" pitchFamily="34" charset="0"/>
                <a:ea typeface="ヒラギノ角ゴ Pro W3" pitchFamily="-84" charset="-128"/>
                <a:cs typeface="Times New Roman" panose="02020603050405020304" pitchFamily="18" charset="0"/>
              </a:rPr>
              <a:t>Página 93  do MP / Estatuto do Rotary Club prescrito pelo R I  Art. 1, &amp; 6</a:t>
            </a:r>
          </a:p>
          <a:p>
            <a:r>
              <a:rPr lang="pt-BR" altLang="pt-BR">
                <a:solidFill>
                  <a:srgbClr val="002060"/>
                </a:solidFill>
                <a:latin typeface="Arial Narrow" panose="020B0606020202030204" pitchFamily="34" charset="0"/>
                <a:ea typeface="ヒラギノ角ゴ Pro W3" pitchFamily="-84" charset="-128"/>
                <a:cs typeface="Times New Roman" panose="02020603050405020304" pitchFamily="18" charset="0"/>
              </a:rPr>
              <a:t>Página 96 do MP / Estatuto do Rotary Club prescrito pelo R I  Art. 10 Seção 4, </a:t>
            </a:r>
          </a:p>
          <a:p>
            <a:r>
              <a:rPr lang="pt-BR" altLang="pt-BR">
                <a:solidFill>
                  <a:srgbClr val="002060"/>
                </a:solidFill>
                <a:latin typeface="Arial Narrow" panose="020B0606020202030204" pitchFamily="34" charset="0"/>
                <a:ea typeface="ヒラギノ角ゴ Pro W3" pitchFamily="-84" charset="-128"/>
                <a:cs typeface="Times New Roman" panose="02020603050405020304" pitchFamily="18" charset="0"/>
              </a:rPr>
              <a:t>Página  99/100  do MP /Estatuto do Rotary Club prescrito pelo R I, Art. 13, Seção 6 letras a, b, c  e 10</a:t>
            </a:r>
            <a:endParaRPr lang="en-US" altLang="pt-BR">
              <a:latin typeface="Arial" panose="020B0604020202020204" pitchFamily="34" charset="0"/>
              <a:ea typeface="ヒラギノ角ゴ Pro W3" pitchFamily="-84" charset="-128"/>
            </a:endParaRPr>
          </a:p>
          <a:p>
            <a:endParaRPr lang="en-US" altLang="pt-BR">
              <a:latin typeface="Arial" panose="020B0604020202020204" pitchFamily="34" charset="0"/>
              <a:ea typeface="ヒラギノ角ゴ Pro W3" pitchFamily="-84" charset="-128"/>
            </a:endParaRPr>
          </a:p>
          <a:p>
            <a:r>
              <a:rPr lang="en-US" altLang="pt-BR">
                <a:latin typeface="Arial" panose="020B0604020202020204" pitchFamily="34" charset="0"/>
                <a:ea typeface="ヒラギノ角ゴ Pro W3" pitchFamily="-84" charset="-128"/>
              </a:rPr>
              <a:t>RESERVADO / Cuidados para não equivocar com </a:t>
            </a:r>
          </a:p>
          <a:p>
            <a:r>
              <a:rPr lang="en-US" altLang="pt-BR">
                <a:latin typeface="Arial" panose="020B0604020202020204" pitchFamily="34" charset="0"/>
                <a:ea typeface="ヒラギノ角ゴ Pro W3" pitchFamily="-84" charset="-128"/>
              </a:rPr>
              <a:t>SATÉLITE  COM OS ASSOCIADOS DE UM ROTARY CLUB  TRADICIONAL </a:t>
            </a:r>
          </a:p>
          <a:p>
            <a:r>
              <a:rPr lang="en-US" altLang="pt-BR">
                <a:latin typeface="Arial" panose="020B0604020202020204" pitchFamily="34" charset="0"/>
                <a:ea typeface="ヒラギノ角ゴ Pro W3" pitchFamily="-84" charset="-128"/>
              </a:rPr>
              <a:t>Normativa (Jan.2018)  Formato Interno 2.140.6. </a:t>
            </a:r>
            <a:r>
              <a:rPr lang="en-US" altLang="pt-BR" u="sng">
                <a:latin typeface="Arial" panose="020B0604020202020204" pitchFamily="34" charset="0"/>
                <a:ea typeface="ヒラギノ角ゴ Pro W3" pitchFamily="-84" charset="-128"/>
              </a:rPr>
              <a:t>Programa Piloto Clube Satélite </a:t>
            </a:r>
            <a:endParaRPr lang="pt-BR" altLang="pt-BR">
              <a:latin typeface="Arial" panose="020B0604020202020204" pitchFamily="34" charset="0"/>
              <a:ea typeface="ヒラギノ角ゴ Pro W3" pitchFamily="-84" charset="-128"/>
            </a:endParaRPr>
          </a:p>
          <a:p>
            <a:r>
              <a:rPr lang="en-US" altLang="pt-BR">
                <a:latin typeface="Arial" panose="020B0604020202020204" pitchFamily="34" charset="0"/>
                <a:ea typeface="ヒラギノ角ゴ Pro W3" pitchFamily="-84" charset="-128"/>
              </a:rPr>
              <a:t>O Conselho Diretor do RI estabeleceu diretrizes para o programa piloto Clube Satélite,</a:t>
            </a:r>
            <a:endParaRPr lang="pt-BR" altLang="pt-BR">
              <a:latin typeface="Arial" panose="020B0604020202020204" pitchFamily="34" charset="0"/>
              <a:ea typeface="ヒラギノ角ゴ Pro W3" pitchFamily="-84" charset="-128"/>
            </a:endParaRPr>
          </a:p>
          <a:p>
            <a:r>
              <a:rPr lang="en-US" altLang="pt-BR">
                <a:latin typeface="Arial" panose="020B0604020202020204" pitchFamily="34" charset="0"/>
                <a:ea typeface="ヒラギノ角ゴ Pro W3" pitchFamily="-84" charset="-128"/>
              </a:rPr>
              <a:t>com prazo de implementação de 1º de julho de 2011 a 30 de junho de 2017, que permite</a:t>
            </a:r>
            <a:endParaRPr lang="pt-BR" altLang="pt-BR">
              <a:latin typeface="Arial" panose="020B0604020202020204" pitchFamily="34" charset="0"/>
              <a:ea typeface="ヒラギノ角ゴ Pro W3" pitchFamily="-84" charset="-128"/>
            </a:endParaRPr>
          </a:p>
          <a:p>
            <a:r>
              <a:rPr lang="en-US" altLang="pt-BR">
                <a:latin typeface="Arial" panose="020B0604020202020204" pitchFamily="34" charset="0"/>
                <a:ea typeface="ヒラギノ角ゴ Pro W3" pitchFamily="-84" charset="-128"/>
              </a:rPr>
              <a:t>aos clubes conduzir reuniões em diferentes locais, dias e/ou horários.</a:t>
            </a:r>
            <a:r>
              <a:rPr lang="en-US" altLang="pt-BR" i="1">
                <a:latin typeface="Arial" panose="020B0604020202020204" pitchFamily="34" charset="0"/>
                <a:ea typeface="ヒラギノ角ゴ Pro W3" pitchFamily="-84" charset="-128"/>
              </a:rPr>
              <a:t> (Decisão 58 do</a:t>
            </a:r>
            <a:endParaRPr lang="pt-BR" altLang="pt-BR">
              <a:latin typeface="Arial" panose="020B0604020202020204" pitchFamily="34" charset="0"/>
              <a:ea typeface="ヒラギノ角ゴ Pro W3" pitchFamily="-84" charset="-128"/>
            </a:endParaRPr>
          </a:p>
          <a:p>
            <a:r>
              <a:rPr lang="en-US" altLang="pt-BR" i="1">
                <a:latin typeface="Arial" panose="020B0604020202020204" pitchFamily="34" charset="0"/>
                <a:ea typeface="ヒラギノ角ゴ Pro W3" pitchFamily="-84" charset="-128"/>
              </a:rPr>
              <a:t>Conselho Diretor, outubro de 2013.)</a:t>
            </a:r>
            <a:endParaRPr lang="pt-BR" altLang="pt-BR">
              <a:latin typeface="Arial" panose="020B0604020202020204" pitchFamily="34" charset="0"/>
              <a:ea typeface="ヒラギノ角ゴ Pro W3" pitchFamily="-84" charset="-128"/>
            </a:endParaRPr>
          </a:p>
          <a:p>
            <a:endParaRPr lang="pt-BR" altLang="pt-BR">
              <a:latin typeface="Arial" panose="020B0604020202020204" pitchFamily="34" charset="0"/>
              <a:ea typeface="ヒラギノ角ゴ Pro W3" pitchFamily="-84" charset="-128"/>
            </a:endParaRPr>
          </a:p>
          <a:p>
            <a:endParaRPr lang="pt-BR" altLang="pt-BR">
              <a:latin typeface="Arial" panose="020B0604020202020204" pitchFamily="34" charset="0"/>
              <a:ea typeface="ヒラギノ角ゴ Pro W3" pitchFamily="-84" charset="-128"/>
            </a:endParaRPr>
          </a:p>
        </p:txBody>
      </p:sp>
      <p:sp>
        <p:nvSpPr>
          <p:cNvPr id="34820" name="Espaço Reservado para Número de Slide 3">
            <a:extLst>
              <a:ext uri="{FF2B5EF4-FFF2-40B4-BE49-F238E27FC236}">
                <a16:creationId xmlns:a16="http://schemas.microsoft.com/office/drawing/2014/main" xmlns="" id="{E1F4D828-FDA1-4187-A335-1EEAEA8758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B7E55CEE-C2AD-423F-BDE5-CD1F5F55ABB0}" type="slidenum">
              <a:rPr lang="en-US" altLang="pt-BR" sz="1200" smtClean="0"/>
              <a:pPr/>
              <a:t>8</a:t>
            </a:fld>
            <a:endParaRPr lang="en-US" altLang="pt-BR"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ço Reservado para Imagem de Slide 1">
            <a:extLst>
              <a:ext uri="{FF2B5EF4-FFF2-40B4-BE49-F238E27FC236}">
                <a16:creationId xmlns:a16="http://schemas.microsoft.com/office/drawing/2014/main" xmlns="" id="{C340A452-F617-43A9-A5B3-492282C8AC4F}"/>
              </a:ext>
            </a:extLst>
          </p:cNvPr>
          <p:cNvSpPr>
            <a:spLocks noGrp="1" noRot="1" noChangeAspect="1" noChangeArrowheads="1" noTextEdit="1"/>
          </p:cNvSpPr>
          <p:nvPr>
            <p:ph type="sldImg"/>
          </p:nvPr>
        </p:nvSpPr>
        <p:spPr>
          <a:ln/>
        </p:spPr>
      </p:sp>
      <p:sp>
        <p:nvSpPr>
          <p:cNvPr id="36867" name="Espaço Reservado para Anotações 2">
            <a:extLst>
              <a:ext uri="{FF2B5EF4-FFF2-40B4-BE49-F238E27FC236}">
                <a16:creationId xmlns:a16="http://schemas.microsoft.com/office/drawing/2014/main" xmlns="" id="{88EC9950-FC4A-4DB1-9F02-A5DB05B3D1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latin typeface="Arial" panose="020B0604020202020204" pitchFamily="34" charset="0"/>
                <a:ea typeface="ヒラギノ角ゴ Pro W3" pitchFamily="-84" charset="-128"/>
              </a:rPr>
              <a:t>Satélite não é Rotary Club!</a:t>
            </a:r>
          </a:p>
          <a:p>
            <a:r>
              <a:rPr lang="pt-BR" altLang="pt-BR">
                <a:latin typeface="Arial" panose="020B0604020202020204" pitchFamily="34" charset="0"/>
                <a:ea typeface="ヒラギノ角ゴ Pro W3" pitchFamily="-84" charset="-128"/>
              </a:rPr>
              <a:t>logo, não se trata de expansão distrital com novos Clubes de Rotary no Distrito</a:t>
            </a:r>
          </a:p>
          <a:p>
            <a:r>
              <a:rPr lang="pt-BR" altLang="pt-BR">
                <a:latin typeface="Arial" panose="020B0604020202020204" pitchFamily="34" charset="0"/>
                <a:ea typeface="ヒラギノ角ゴ Pro W3" pitchFamily="-84" charset="-128"/>
              </a:rPr>
              <a:t>SATÉLITE é DQA  de um Clube de Rotary que ajuda elevar o patamar do DQA  Distrital.</a:t>
            </a:r>
          </a:p>
          <a:p>
            <a:r>
              <a:rPr lang="pt-BR" altLang="pt-BR">
                <a:latin typeface="Arial" panose="020B0604020202020204" pitchFamily="34" charset="0"/>
                <a:ea typeface="ヒラギノ角ゴ Pro W3" pitchFamily="-84" charset="-128"/>
              </a:rPr>
              <a:t>é  RESULTADO DA COMISSÃO DE ATRAÇÃO E ENGAJAMENTO DO CLUB</a:t>
            </a:r>
          </a:p>
          <a:p>
            <a:r>
              <a:rPr lang="pt-BR" altLang="pt-BR">
                <a:latin typeface="Arial" panose="020B0604020202020204" pitchFamily="34" charset="0"/>
                <a:ea typeface="ヒラギノ角ゴ Pro W3" pitchFamily="-84" charset="-128"/>
              </a:rPr>
              <a:t>Não substitui e não revoga os formatos, planos e projetos tradicionais para a ampliação do Quadro Associativo nos Clubes de Rotary e respectivos Distritos. Clube Satélite é uma ferramenta recente para agregar na alavancagem do quadro associativo. É um Clube dentro de um outro Clube</a:t>
            </a:r>
          </a:p>
          <a:p>
            <a:endParaRPr lang="pt-BR" altLang="pt-BR" i="1">
              <a:latin typeface="Arial" panose="020B0604020202020204" pitchFamily="34" charset="0"/>
              <a:ea typeface="ヒラギノ角ゴ Pro W3" pitchFamily="-84" charset="-128"/>
            </a:endParaRPr>
          </a:p>
          <a:p>
            <a:endParaRPr lang="pt-BR" altLang="pt-BR">
              <a:latin typeface="Arial" panose="020B0604020202020204" pitchFamily="34" charset="0"/>
              <a:ea typeface="ヒラギノ角ゴ Pro W3" pitchFamily="-84" charset="-128"/>
            </a:endParaRPr>
          </a:p>
        </p:txBody>
      </p:sp>
      <p:sp>
        <p:nvSpPr>
          <p:cNvPr id="36868" name="Espaço Reservado para Número de Slide 3">
            <a:extLst>
              <a:ext uri="{FF2B5EF4-FFF2-40B4-BE49-F238E27FC236}">
                <a16:creationId xmlns:a16="http://schemas.microsoft.com/office/drawing/2014/main" xmlns="" id="{4964C88A-A3EA-4ECF-B663-D77056A478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12CDC2B8-DF37-4C23-B8E9-FA11D64DFD3A}" type="slidenum">
              <a:rPr lang="en-US" altLang="pt-BR" sz="1200" smtClean="0"/>
              <a:pPr/>
              <a:t>9</a:t>
            </a:fld>
            <a:endParaRPr lang="en-US" altLang="pt-BR"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ço Reservado para Imagem de Slide 1">
            <a:extLst>
              <a:ext uri="{FF2B5EF4-FFF2-40B4-BE49-F238E27FC236}">
                <a16:creationId xmlns:a16="http://schemas.microsoft.com/office/drawing/2014/main" xmlns="" id="{250FD5E8-CF8A-44C4-A1E6-B3B295ADDAF2}"/>
              </a:ext>
            </a:extLst>
          </p:cNvPr>
          <p:cNvSpPr>
            <a:spLocks noGrp="1" noRot="1" noChangeAspect="1" noChangeArrowheads="1" noTextEdit="1"/>
          </p:cNvSpPr>
          <p:nvPr>
            <p:ph type="sldImg"/>
          </p:nvPr>
        </p:nvSpPr>
        <p:spPr>
          <a:ln/>
        </p:spPr>
      </p:sp>
      <p:sp>
        <p:nvSpPr>
          <p:cNvPr id="40963" name="Espaço Reservado para Anotações 2">
            <a:extLst>
              <a:ext uri="{FF2B5EF4-FFF2-40B4-BE49-F238E27FC236}">
                <a16:creationId xmlns:a16="http://schemas.microsoft.com/office/drawing/2014/main" xmlns="" id="{34992146-26E8-4787-B4B3-E7C4F72A7D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latin typeface="Arial" panose="020B0604020202020204" pitchFamily="34" charset="0"/>
                <a:ea typeface="ヒラギノ角ゴ Pro W3" pitchFamily="-84" charset="-128"/>
              </a:rPr>
              <a:t>Mesmo clubes com menos de 20 associados podem formar um clube satélite  / Neste caso, ajuda o próprio Club Padrinho chegar aos 20 associados em menor espaço e tempo, depois de agregar os 8 associados do Clube Satélite em seu Quadro Associativo </a:t>
            </a:r>
          </a:p>
          <a:p>
            <a:endParaRPr lang="pt-BR" altLang="pt-BR">
              <a:latin typeface="Arial" panose="020B0604020202020204" pitchFamily="34" charset="0"/>
              <a:ea typeface="ヒラギノ角ゴ Pro W3" pitchFamily="-84" charset="-128"/>
            </a:endParaRPr>
          </a:p>
        </p:txBody>
      </p:sp>
      <p:sp>
        <p:nvSpPr>
          <p:cNvPr id="40964" name="Espaço Reservado para Número de Slide 3">
            <a:extLst>
              <a:ext uri="{FF2B5EF4-FFF2-40B4-BE49-F238E27FC236}">
                <a16:creationId xmlns:a16="http://schemas.microsoft.com/office/drawing/2014/main" xmlns="" id="{1D3607DA-0187-4C39-94E6-C4778DD5FF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09D5E9B5-7605-48A7-B7BE-5BE6071A743B}" type="slidenum">
              <a:rPr lang="en-US" altLang="pt-BR" sz="1200" smtClean="0"/>
              <a:pPr/>
              <a:t>10</a:t>
            </a:fld>
            <a:endParaRPr lang="en-US" altLang="pt-BR"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Espaço Reservado para Imagem de Slide 1">
            <a:extLst>
              <a:ext uri="{FF2B5EF4-FFF2-40B4-BE49-F238E27FC236}">
                <a16:creationId xmlns:a16="http://schemas.microsoft.com/office/drawing/2014/main" xmlns="" id="{8377E5E4-FA55-4B8C-9E9F-8245CCB35DCA}"/>
              </a:ext>
            </a:extLst>
          </p:cNvPr>
          <p:cNvSpPr>
            <a:spLocks noGrp="1" noRot="1" noChangeAspect="1" noChangeArrowheads="1" noTextEdit="1"/>
          </p:cNvSpPr>
          <p:nvPr>
            <p:ph type="sldImg"/>
          </p:nvPr>
        </p:nvSpPr>
        <p:spPr>
          <a:ln/>
        </p:spPr>
      </p:sp>
      <p:sp>
        <p:nvSpPr>
          <p:cNvPr id="43011" name="Espaço Reservado para Anotações 2">
            <a:extLst>
              <a:ext uri="{FF2B5EF4-FFF2-40B4-BE49-F238E27FC236}">
                <a16:creationId xmlns:a16="http://schemas.microsoft.com/office/drawing/2014/main" xmlns="" id="{25474DB1-C6D1-4DEB-8661-CDA8942339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latin typeface="Arial" panose="020B0604020202020204" pitchFamily="34" charset="0"/>
                <a:ea typeface="ヒラギノ角ゴ Pro W3" pitchFamily="-84" charset="-128"/>
              </a:rPr>
              <a:t>Clube Satélite visa ser a fase temporária para que se torne Rotary Club completamente independente. </a:t>
            </a:r>
          </a:p>
          <a:p>
            <a:r>
              <a:rPr lang="pt-BR" altLang="pt-BR">
                <a:latin typeface="Arial" panose="020B0604020202020204" pitchFamily="34" charset="0"/>
                <a:ea typeface="ヒラギノ角ゴ Pro W3" pitchFamily="-84" charset="-128"/>
              </a:rPr>
              <a:t>No entanto, não há um período limite para a existência de um clube satélite.</a:t>
            </a:r>
          </a:p>
          <a:p>
            <a:endParaRPr lang="pt-BR" altLang="pt-BR">
              <a:latin typeface="Arial" panose="020B0604020202020204" pitchFamily="34" charset="0"/>
              <a:ea typeface="ヒラギノ角ゴ Pro W3" pitchFamily="-84" charset="-128"/>
            </a:endParaRPr>
          </a:p>
        </p:txBody>
      </p:sp>
      <p:sp>
        <p:nvSpPr>
          <p:cNvPr id="43012" name="Espaço Reservado para Número de Slide 3">
            <a:extLst>
              <a:ext uri="{FF2B5EF4-FFF2-40B4-BE49-F238E27FC236}">
                <a16:creationId xmlns:a16="http://schemas.microsoft.com/office/drawing/2014/main" xmlns="" id="{AB83DC13-1C88-4E48-B9EE-3EFBCEC626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8ECD34BA-EF21-45AE-97C3-8A7E76666CF9}" type="slidenum">
              <a:rPr lang="en-US" altLang="pt-BR" sz="1200" smtClean="0"/>
              <a:pPr/>
              <a:t>11</a:t>
            </a:fld>
            <a:endParaRPr lang="en-US" altLang="pt-BR"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ço Reservado para Imagem de Slide 1">
            <a:extLst>
              <a:ext uri="{FF2B5EF4-FFF2-40B4-BE49-F238E27FC236}">
                <a16:creationId xmlns:a16="http://schemas.microsoft.com/office/drawing/2014/main" xmlns="" id="{F15E6BDD-86B3-4905-9F51-E7639D3CE0A3}"/>
              </a:ext>
            </a:extLst>
          </p:cNvPr>
          <p:cNvSpPr>
            <a:spLocks noGrp="1" noRot="1" noChangeAspect="1" noChangeArrowheads="1" noTextEdit="1"/>
          </p:cNvSpPr>
          <p:nvPr>
            <p:ph type="sldImg"/>
          </p:nvPr>
        </p:nvSpPr>
        <p:spPr>
          <a:ln/>
        </p:spPr>
      </p:sp>
      <p:sp>
        <p:nvSpPr>
          <p:cNvPr id="45059" name="Espaço Reservado para Anotações 2">
            <a:extLst>
              <a:ext uri="{FF2B5EF4-FFF2-40B4-BE49-F238E27FC236}">
                <a16:creationId xmlns:a16="http://schemas.microsoft.com/office/drawing/2014/main" xmlns="" id="{5E3A5F53-D1F1-470E-AB8D-28B8635249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latin typeface="Arial" panose="020B0604020202020204" pitchFamily="34" charset="0"/>
                <a:ea typeface="ヒラギノ角ゴ Pro W3" pitchFamily="-84" charset="-128"/>
              </a:rPr>
              <a:t>Os associados de Clubes Satélites são considerados rotarianos, agregados ao quadro associativo do Clube Padrinho, ao qual deverá pagar todas as taxas obrigatórias, já que os associados de clubes satélites são inclusos na fatura do clube padrinho. </a:t>
            </a:r>
          </a:p>
          <a:p>
            <a:endParaRPr lang="pt-BR" altLang="pt-BR">
              <a:latin typeface="Arial" panose="020B0604020202020204" pitchFamily="34" charset="0"/>
              <a:ea typeface="ヒラギノ角ゴ Pro W3" pitchFamily="-84" charset="-128"/>
            </a:endParaRPr>
          </a:p>
          <a:p>
            <a:endParaRPr lang="pt-BR" altLang="pt-BR">
              <a:latin typeface="Arial" panose="020B0604020202020204" pitchFamily="34" charset="0"/>
              <a:ea typeface="ヒラギノ角ゴ Pro W3" pitchFamily="-84" charset="-128"/>
            </a:endParaRPr>
          </a:p>
        </p:txBody>
      </p:sp>
      <p:sp>
        <p:nvSpPr>
          <p:cNvPr id="45060" name="Espaço Reservado para Número de Slide 3">
            <a:extLst>
              <a:ext uri="{FF2B5EF4-FFF2-40B4-BE49-F238E27FC236}">
                <a16:creationId xmlns:a16="http://schemas.microsoft.com/office/drawing/2014/main" xmlns="" id="{D89A0C32-8E39-4F60-8FA4-4210295D47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9C671F96-F521-4C5F-828F-54034C93005C}" type="slidenum">
              <a:rPr lang="en-US" altLang="pt-BR" sz="1200" smtClean="0"/>
              <a:pPr/>
              <a:t>12</a:t>
            </a:fld>
            <a:endParaRPr lang="en-US" altLang="pt-BR"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Espaço Reservado para Imagem de Slide 1">
            <a:extLst>
              <a:ext uri="{FF2B5EF4-FFF2-40B4-BE49-F238E27FC236}">
                <a16:creationId xmlns:a16="http://schemas.microsoft.com/office/drawing/2014/main" xmlns="" id="{AD299A3C-8153-44AF-B17C-62A95CEAC4B2}"/>
              </a:ext>
            </a:extLst>
          </p:cNvPr>
          <p:cNvSpPr>
            <a:spLocks noGrp="1" noRot="1" noChangeAspect="1" noChangeArrowheads="1" noTextEdit="1"/>
          </p:cNvSpPr>
          <p:nvPr>
            <p:ph type="sldImg"/>
          </p:nvPr>
        </p:nvSpPr>
        <p:spPr>
          <a:ln/>
        </p:spPr>
      </p:sp>
      <p:sp>
        <p:nvSpPr>
          <p:cNvPr id="47107" name="Espaço Reservado para Anotações 2">
            <a:extLst>
              <a:ext uri="{FF2B5EF4-FFF2-40B4-BE49-F238E27FC236}">
                <a16:creationId xmlns:a16="http://schemas.microsoft.com/office/drawing/2014/main" xmlns="" id="{5EFEE162-5DC9-40BA-91D1-FDF993D54D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latin typeface="Arial" panose="020B0604020202020204" pitchFamily="34" charset="0"/>
                <a:ea typeface="ヒラギノ角ゴ Pro W3" pitchFamily="-84" charset="-128"/>
              </a:rPr>
              <a:t>Não é 0800 / pagam-se todas taxa fixas ao Club Padrinho ( per capitas do RI, Cota Fundo Distrital e Revista )</a:t>
            </a:r>
          </a:p>
          <a:p>
            <a:r>
              <a:rPr lang="pt-BR" altLang="pt-BR">
                <a:latin typeface="Arial Narrow" panose="020B0606020202030204" pitchFamily="34" charset="0"/>
                <a:ea typeface="ヒラギノ角ゴ Pro W3" pitchFamily="-84" charset="-128"/>
                <a:cs typeface="Times New Roman" panose="02020603050405020304" pitchFamily="18" charset="0"/>
              </a:rPr>
              <a:t>É Necessário que o tesoureiro do Club Satélite esteja em perfeita sintonia com o tesoureiro do Club padrinho para o repasse das obrigações financeiras mensais</a:t>
            </a:r>
            <a:r>
              <a:rPr lang="pt-BR" altLang="pt-BR" b="1">
                <a:latin typeface="Arial Narrow" panose="020B0606020202030204" pitchFamily="34" charset="0"/>
                <a:ea typeface="ヒラギノ角ゴ Pro W3" pitchFamily="-84" charset="-128"/>
                <a:cs typeface="Times New Roman" panose="02020603050405020304" pitchFamily="18" charset="0"/>
              </a:rPr>
              <a:t>. </a:t>
            </a:r>
          </a:p>
          <a:p>
            <a:r>
              <a:rPr lang="pt-BR" altLang="pt-BR">
                <a:latin typeface="Arial Narrow" panose="020B0606020202030204" pitchFamily="34" charset="0"/>
                <a:ea typeface="ヒラギノ角ゴ Pro W3" pitchFamily="-84" charset="-128"/>
                <a:cs typeface="Times New Roman" panose="02020603050405020304" pitchFamily="18" charset="0"/>
              </a:rPr>
              <a:t>Não liberou geral</a:t>
            </a:r>
            <a:endParaRPr lang="pt-BR" altLang="pt-BR" b="1">
              <a:latin typeface="Arial Narrow" panose="020B0606020202030204" pitchFamily="34" charset="0"/>
              <a:ea typeface="ヒラギノ角ゴ Pro W3" pitchFamily="-84" charset="-128"/>
              <a:cs typeface="Times New Roman" panose="02020603050405020304" pitchFamily="18" charset="0"/>
            </a:endParaRPr>
          </a:p>
          <a:p>
            <a:r>
              <a:rPr lang="pt-BR" altLang="pt-BR">
                <a:latin typeface="Arial Narrow" panose="020B0606020202030204" pitchFamily="34" charset="0"/>
                <a:ea typeface="ヒラギノ角ゴ Pro W3" pitchFamily="-84" charset="-128"/>
                <a:cs typeface="Times New Roman" panose="02020603050405020304" pitchFamily="18" charset="0"/>
              </a:rPr>
              <a:t>Para ser admitido ao Rotary Club Satélite, / exigem-se as mesmas qualificações para a admissão do associado a um Rotary Club tradicional, ou Clube padrinho, que são  . . .  Adulto / Capaz / Caráter Ilibado / Integridade /  Habilidades de Liderança / Boa Reputação na sua área de atuação profissional, familiar e comunitária / Disposição para participar de projetos do Rotary</a:t>
            </a:r>
          </a:p>
          <a:p>
            <a:r>
              <a:rPr lang="pt-BR" altLang="pt-BR">
                <a:latin typeface="Arial Narrow" panose="020B0606020202030204" pitchFamily="34" charset="0"/>
                <a:ea typeface="ヒラギノ角ゴ Pro W3" pitchFamily="-84" charset="-128"/>
                <a:cs typeface="Times New Roman" panose="02020603050405020304" pitchFamily="18" charset="0"/>
              </a:rPr>
              <a:t>Conforme deliberadas no COL de 2016 junto com programa inovação e flexibilidade: </a:t>
            </a:r>
          </a:p>
          <a:p>
            <a:endParaRPr lang="pt-BR" altLang="pt-BR" b="1">
              <a:latin typeface="Arial Narrow" panose="020B0606020202030204" pitchFamily="34" charset="0"/>
              <a:ea typeface="ヒラギノ角ゴ Pro W3" pitchFamily="-84" charset="-128"/>
              <a:cs typeface="Times New Roman" panose="02020603050405020304" pitchFamily="18" charset="0"/>
            </a:endParaRPr>
          </a:p>
          <a:p>
            <a:endParaRPr lang="pt-BR" altLang="pt-BR" b="1">
              <a:latin typeface="Arial Narrow" panose="020B0606020202030204" pitchFamily="34" charset="0"/>
              <a:ea typeface="ヒラギノ角ゴ Pro W3" pitchFamily="-84" charset="-128"/>
              <a:cs typeface="Times New Roman" panose="02020603050405020304" pitchFamily="18" charset="0"/>
            </a:endParaRPr>
          </a:p>
          <a:p>
            <a:endParaRPr lang="pt-BR" altLang="pt-BR">
              <a:latin typeface="Arial" panose="020B0604020202020204" pitchFamily="34" charset="0"/>
              <a:ea typeface="ヒラギノ角ゴ Pro W3" pitchFamily="-84" charset="-128"/>
            </a:endParaRPr>
          </a:p>
        </p:txBody>
      </p:sp>
      <p:sp>
        <p:nvSpPr>
          <p:cNvPr id="47108" name="Espaço Reservado para Número de Slide 3">
            <a:extLst>
              <a:ext uri="{FF2B5EF4-FFF2-40B4-BE49-F238E27FC236}">
                <a16:creationId xmlns:a16="http://schemas.microsoft.com/office/drawing/2014/main" xmlns="" id="{933BF505-BFC0-4128-9B1D-12570BF510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12C39BF5-AF1D-46F1-9BBB-F504E8762E60}" type="slidenum">
              <a:rPr lang="en-US" altLang="pt-BR" sz="1200" smtClean="0"/>
              <a:pPr/>
              <a:t>13</a:t>
            </a:fld>
            <a:endParaRPr lang="en-US" altLang="pt-BR"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ço Reservado para Imagem de Slide 1">
            <a:extLst>
              <a:ext uri="{FF2B5EF4-FFF2-40B4-BE49-F238E27FC236}">
                <a16:creationId xmlns:a16="http://schemas.microsoft.com/office/drawing/2014/main" xmlns="" id="{D0E9BBBC-2AAA-4CD0-A62D-2C354FF8B647}"/>
              </a:ext>
            </a:extLst>
          </p:cNvPr>
          <p:cNvSpPr>
            <a:spLocks noGrp="1" noRot="1" noChangeAspect="1" noChangeArrowheads="1" noTextEdit="1"/>
          </p:cNvSpPr>
          <p:nvPr>
            <p:ph type="sldImg"/>
          </p:nvPr>
        </p:nvSpPr>
        <p:spPr>
          <a:ln/>
        </p:spPr>
      </p:sp>
      <p:sp>
        <p:nvSpPr>
          <p:cNvPr id="49155" name="Espaço Reservado para Anotações 2">
            <a:extLst>
              <a:ext uri="{FF2B5EF4-FFF2-40B4-BE49-F238E27FC236}">
                <a16:creationId xmlns:a16="http://schemas.microsoft.com/office/drawing/2014/main" xmlns="" id="{F1616699-78CB-440F-A24D-F9F1F59E57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latin typeface="Arial" panose="020B0604020202020204" pitchFamily="34" charset="0"/>
                <a:ea typeface="ヒラギノ角ゴ Pro W3" pitchFamily="-84" charset="-128"/>
              </a:rPr>
              <a:t>Não é 0800 / pagam-se todas taxa fixas ao Club Padrinho ( per capitas do RI, Cota Fundo Distrital e Revista )</a:t>
            </a:r>
          </a:p>
          <a:p>
            <a:r>
              <a:rPr lang="pt-BR" altLang="pt-BR">
                <a:latin typeface="Arial Narrow" panose="020B0606020202030204" pitchFamily="34" charset="0"/>
                <a:ea typeface="ヒラギノ角ゴ Pro W3" pitchFamily="-84" charset="-128"/>
                <a:cs typeface="Times New Roman" panose="02020603050405020304" pitchFamily="18" charset="0"/>
              </a:rPr>
              <a:t>É Necessário que o tesoureiro do Club Satélite esteja em perfeita sintonia com o tesoureiro do Club padrinho para o repasse das obrigações financeiras mensais</a:t>
            </a:r>
            <a:r>
              <a:rPr lang="pt-BR" altLang="pt-BR" b="1">
                <a:latin typeface="Arial Narrow" panose="020B0606020202030204" pitchFamily="34" charset="0"/>
                <a:ea typeface="ヒラギノ角ゴ Pro W3" pitchFamily="-84" charset="-128"/>
                <a:cs typeface="Times New Roman" panose="02020603050405020304" pitchFamily="18" charset="0"/>
              </a:rPr>
              <a:t>. </a:t>
            </a:r>
          </a:p>
          <a:p>
            <a:r>
              <a:rPr lang="pt-BR" altLang="pt-BR">
                <a:latin typeface="Arial Narrow" panose="020B0606020202030204" pitchFamily="34" charset="0"/>
                <a:ea typeface="ヒラギノ角ゴ Pro W3" pitchFamily="-84" charset="-128"/>
                <a:cs typeface="Times New Roman" panose="02020603050405020304" pitchFamily="18" charset="0"/>
              </a:rPr>
              <a:t>Não liberou geral</a:t>
            </a:r>
            <a:endParaRPr lang="pt-BR" altLang="pt-BR" b="1">
              <a:latin typeface="Arial Narrow" panose="020B0606020202030204" pitchFamily="34" charset="0"/>
              <a:ea typeface="ヒラギノ角ゴ Pro W3" pitchFamily="-84" charset="-128"/>
              <a:cs typeface="Times New Roman" panose="02020603050405020304" pitchFamily="18" charset="0"/>
            </a:endParaRPr>
          </a:p>
          <a:p>
            <a:r>
              <a:rPr lang="pt-BR" altLang="pt-BR">
                <a:latin typeface="Arial Narrow" panose="020B0606020202030204" pitchFamily="34" charset="0"/>
                <a:ea typeface="ヒラギノ角ゴ Pro W3" pitchFamily="-84" charset="-128"/>
                <a:cs typeface="Times New Roman" panose="02020603050405020304" pitchFamily="18" charset="0"/>
              </a:rPr>
              <a:t>Para ser admitido ao Rotary Club Satélite, / exigem-se as mesmas qualificações para a admissão do associado a um Rotary Club tradicional, ou Clube padrinho, que são  . . .  Adulto / Capaz / Caráter Ilibado / Integridade /  Habilidades de Liderança / Boa Reputação na sua área de atuação profissional, familiar e comunitária / Disposição para participar de projetos do Rotary</a:t>
            </a:r>
          </a:p>
          <a:p>
            <a:r>
              <a:rPr lang="pt-BR" altLang="pt-BR">
                <a:latin typeface="Arial Narrow" panose="020B0606020202030204" pitchFamily="34" charset="0"/>
                <a:ea typeface="ヒラギノ角ゴ Pro W3" pitchFamily="-84" charset="-128"/>
                <a:cs typeface="Times New Roman" panose="02020603050405020304" pitchFamily="18" charset="0"/>
              </a:rPr>
              <a:t>Conforme deliberadas no COL de 2016 junto com programa inovação e flexibilidade: </a:t>
            </a:r>
          </a:p>
          <a:p>
            <a:endParaRPr lang="pt-BR" altLang="pt-BR" b="1">
              <a:latin typeface="Arial Narrow" panose="020B0606020202030204" pitchFamily="34" charset="0"/>
              <a:ea typeface="ヒラギノ角ゴ Pro W3" pitchFamily="-84" charset="-128"/>
              <a:cs typeface="Times New Roman" panose="02020603050405020304" pitchFamily="18" charset="0"/>
            </a:endParaRPr>
          </a:p>
          <a:p>
            <a:endParaRPr lang="pt-BR" altLang="pt-BR" b="1">
              <a:latin typeface="Arial Narrow" panose="020B0606020202030204" pitchFamily="34" charset="0"/>
              <a:ea typeface="ヒラギノ角ゴ Pro W3" pitchFamily="-84" charset="-128"/>
              <a:cs typeface="Times New Roman" panose="02020603050405020304" pitchFamily="18" charset="0"/>
            </a:endParaRPr>
          </a:p>
          <a:p>
            <a:endParaRPr lang="pt-BR" altLang="pt-BR">
              <a:latin typeface="Arial" panose="020B0604020202020204" pitchFamily="34" charset="0"/>
              <a:ea typeface="ヒラギノ角ゴ Pro W3" pitchFamily="-84" charset="-128"/>
            </a:endParaRPr>
          </a:p>
        </p:txBody>
      </p:sp>
      <p:sp>
        <p:nvSpPr>
          <p:cNvPr id="49156" name="Espaço Reservado para Número de Slide 3">
            <a:extLst>
              <a:ext uri="{FF2B5EF4-FFF2-40B4-BE49-F238E27FC236}">
                <a16:creationId xmlns:a16="http://schemas.microsoft.com/office/drawing/2014/main" xmlns="" id="{3E5C6EB2-C899-456D-8BC0-66A7BC926E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21F75146-FFF7-490C-8EAC-63444E15165F}" type="slidenum">
              <a:rPr lang="en-US" altLang="pt-BR" sz="1200" smtClean="0"/>
              <a:pPr/>
              <a:t>14</a:t>
            </a:fld>
            <a:endParaRPr lang="en-US" altLang="pt-BR"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Espaço Reservado para Imagem de Slide 1">
            <a:extLst>
              <a:ext uri="{FF2B5EF4-FFF2-40B4-BE49-F238E27FC236}">
                <a16:creationId xmlns:a16="http://schemas.microsoft.com/office/drawing/2014/main" xmlns="" id="{C80FB82D-E661-4260-AED8-61A83B2D9B04}"/>
              </a:ext>
            </a:extLst>
          </p:cNvPr>
          <p:cNvSpPr>
            <a:spLocks noGrp="1" noRot="1" noChangeAspect="1" noChangeArrowheads="1" noTextEdit="1"/>
          </p:cNvSpPr>
          <p:nvPr>
            <p:ph type="sldImg"/>
          </p:nvPr>
        </p:nvSpPr>
        <p:spPr>
          <a:ln/>
        </p:spPr>
      </p:sp>
      <p:sp>
        <p:nvSpPr>
          <p:cNvPr id="53251" name="Espaço Reservado para Anotações 2">
            <a:extLst>
              <a:ext uri="{FF2B5EF4-FFF2-40B4-BE49-F238E27FC236}">
                <a16:creationId xmlns:a16="http://schemas.microsoft.com/office/drawing/2014/main" xmlns="" id="{2F637100-489C-42B7-BB50-F959E1AC72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latin typeface="Arial Narrow" panose="020B0606020202030204" pitchFamily="34" charset="0"/>
                <a:ea typeface="ヒラギノ角ゴ Pro W3" pitchFamily="-84" charset="-128"/>
                <a:cs typeface="Times New Roman" panose="02020603050405020304" pitchFamily="18" charset="0"/>
              </a:rPr>
              <a:t>Os clubes satélites tem o mesmo nome </a:t>
            </a:r>
          </a:p>
          <a:p>
            <a:r>
              <a:rPr lang="pt-BR" altLang="pt-BR">
                <a:latin typeface="Arial Narrow" panose="020B0606020202030204" pitchFamily="34" charset="0"/>
                <a:ea typeface="ヒラギノ角ゴ Pro W3" pitchFamily="-84" charset="-128"/>
                <a:cs typeface="Times New Roman" panose="02020603050405020304" pitchFamily="18" charset="0"/>
              </a:rPr>
              <a:t>do clube padrinho, antecedido pelo vocábulo “Satélite” e acrescido de </a:t>
            </a:r>
          </a:p>
          <a:p>
            <a:r>
              <a:rPr lang="pt-BR" altLang="pt-BR">
                <a:latin typeface="Arial Narrow" panose="020B0606020202030204" pitchFamily="34" charset="0"/>
                <a:ea typeface="ヒラギノ角ゴ Pro W3" pitchFamily="-84" charset="-128"/>
                <a:cs typeface="Times New Roman" panose="02020603050405020304" pitchFamily="18" charset="0"/>
              </a:rPr>
              <a:t>um identificador que o diferencie do mesmo.</a:t>
            </a:r>
          </a:p>
          <a:p>
            <a:endParaRPr lang="pt-BR" altLang="pt-BR">
              <a:latin typeface="Arial" panose="020B0604020202020204" pitchFamily="34" charset="0"/>
              <a:ea typeface="ヒラギノ角ゴ Pro W3" pitchFamily="-84" charset="-128"/>
            </a:endParaRPr>
          </a:p>
        </p:txBody>
      </p:sp>
      <p:sp>
        <p:nvSpPr>
          <p:cNvPr id="53252" name="Espaço Reservado para Número de Slide 3">
            <a:extLst>
              <a:ext uri="{FF2B5EF4-FFF2-40B4-BE49-F238E27FC236}">
                <a16:creationId xmlns:a16="http://schemas.microsoft.com/office/drawing/2014/main" xmlns="" id="{1675BD07-E80E-4EF3-A220-F2D806BB17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30316272-A6A0-4AAE-9AA1-A4AEF8A8023F}" type="slidenum">
              <a:rPr lang="en-US" altLang="pt-BR" sz="1200" smtClean="0"/>
              <a:pPr/>
              <a:t>15</a:t>
            </a:fld>
            <a:endParaRPr lang="en-US" altLang="pt-BR"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Espaço Reservado para Imagem de Slide 1">
            <a:extLst>
              <a:ext uri="{FF2B5EF4-FFF2-40B4-BE49-F238E27FC236}">
                <a16:creationId xmlns:a16="http://schemas.microsoft.com/office/drawing/2014/main" xmlns="" id="{E465010C-DB60-4D5A-BFBD-9FCBDBB5FBBB}"/>
              </a:ext>
            </a:extLst>
          </p:cNvPr>
          <p:cNvSpPr>
            <a:spLocks noGrp="1" noRot="1" noChangeAspect="1" noChangeArrowheads="1" noTextEdit="1"/>
          </p:cNvSpPr>
          <p:nvPr>
            <p:ph type="sldImg"/>
          </p:nvPr>
        </p:nvSpPr>
        <p:spPr>
          <a:ln/>
        </p:spPr>
      </p:sp>
      <p:sp>
        <p:nvSpPr>
          <p:cNvPr id="55299" name="Espaço Reservado para Anotações 2">
            <a:extLst>
              <a:ext uri="{FF2B5EF4-FFF2-40B4-BE49-F238E27FC236}">
                <a16:creationId xmlns:a16="http://schemas.microsoft.com/office/drawing/2014/main" xmlns="" id="{2EDB61E4-1167-4D55-B789-848B2C18E1D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pt-BR" altLang="pt-BR" b="1">
                <a:latin typeface="Arial Narrow" panose="020B0606020202030204" pitchFamily="34" charset="0"/>
                <a:ea typeface="ヒラギノ角ゴ Pro W3" pitchFamily="-84" charset="-128"/>
                <a:cs typeface="Times New Roman" panose="02020603050405020304" pitchFamily="18" charset="0"/>
              </a:rPr>
              <a:t>Padrinho</a:t>
            </a:r>
            <a:r>
              <a:rPr lang="pt-BR" altLang="pt-BR">
                <a:latin typeface="Arial Narrow" panose="020B0606020202030204" pitchFamily="34" charset="0"/>
                <a:ea typeface="ヒラギノ角ゴ Pro W3" pitchFamily="-84" charset="-128"/>
                <a:cs typeface="Times New Roman" panose="02020603050405020304" pitchFamily="18" charset="0"/>
              </a:rPr>
              <a:t>:  Rotary Club de São Paulo-Paraiso</a:t>
            </a:r>
          </a:p>
          <a:p>
            <a:pPr algn="ctr"/>
            <a:r>
              <a:rPr lang="pt-BR" altLang="pt-BR">
                <a:solidFill>
                  <a:srgbClr val="872175"/>
                </a:solidFill>
                <a:latin typeface="Arial Narrow" panose="020B0606020202030204" pitchFamily="34" charset="0"/>
                <a:ea typeface="ヒラギノ角ゴ Pro W3" pitchFamily="-84" charset="-128"/>
                <a:cs typeface="Times New Roman" panose="02020603050405020304" pitchFamily="18" charset="0"/>
              </a:rPr>
              <a:t>Satélite localizado no mesmo bairro:</a:t>
            </a:r>
          </a:p>
          <a:p>
            <a:pPr algn="ctr"/>
            <a:r>
              <a:rPr lang="pt-BR" altLang="pt-BR">
                <a:latin typeface="Arial Narrow" panose="020B0606020202030204" pitchFamily="34" charset="0"/>
                <a:ea typeface="ヒラギノ角ゴ Pro W3" pitchFamily="-84" charset="-128"/>
                <a:cs typeface="Times New Roman" panose="02020603050405020304" pitchFamily="18" charset="0"/>
              </a:rPr>
              <a:t>Rotary Club Satélite de São Paulo-Paraiso-Tarde</a:t>
            </a:r>
          </a:p>
          <a:p>
            <a:pPr algn="ctr"/>
            <a:endParaRPr lang="pt-BR" altLang="pt-BR">
              <a:latin typeface="Arial Narrow" panose="020B0606020202030204" pitchFamily="34" charset="0"/>
              <a:ea typeface="ヒラギノ角ゴ Pro W3" pitchFamily="-84" charset="-128"/>
              <a:cs typeface="Times New Roman" panose="02020603050405020304" pitchFamily="18" charset="0"/>
            </a:endParaRPr>
          </a:p>
          <a:p>
            <a:pPr algn="ctr"/>
            <a:r>
              <a:rPr lang="pt-BR" altLang="pt-BR" b="1">
                <a:latin typeface="Arial Narrow" panose="020B0606020202030204" pitchFamily="34" charset="0"/>
                <a:ea typeface="ヒラギノ角ゴ Pro W3" pitchFamily="-84" charset="-128"/>
                <a:cs typeface="Times New Roman" panose="02020603050405020304" pitchFamily="18" charset="0"/>
              </a:rPr>
              <a:t>Padrinho</a:t>
            </a:r>
            <a:r>
              <a:rPr lang="pt-BR" altLang="pt-BR">
                <a:latin typeface="Arial Narrow" panose="020B0606020202030204" pitchFamily="34" charset="0"/>
                <a:ea typeface="ヒラギノ角ゴ Pro W3" pitchFamily="-84" charset="-128"/>
                <a:cs typeface="Times New Roman" panose="02020603050405020304" pitchFamily="18" charset="0"/>
              </a:rPr>
              <a:t>: Rotary Club de Serra Branca-Cariri</a:t>
            </a:r>
          </a:p>
          <a:p>
            <a:pPr algn="ctr"/>
            <a:r>
              <a:rPr lang="pt-BR" altLang="pt-BR">
                <a:solidFill>
                  <a:srgbClr val="872175"/>
                </a:solidFill>
                <a:latin typeface="Arial Narrow" panose="020B0606020202030204" pitchFamily="34" charset="0"/>
                <a:ea typeface="ヒラギノ角ゴ Pro W3" pitchFamily="-84" charset="-128"/>
                <a:cs typeface="Times New Roman" panose="02020603050405020304" pitchFamily="18" charset="0"/>
              </a:rPr>
              <a:t>Satélite</a:t>
            </a:r>
            <a:r>
              <a:rPr lang="pt-BR" altLang="pt-BR">
                <a:solidFill>
                  <a:srgbClr val="0000FF"/>
                </a:solidFill>
                <a:latin typeface="Arial Narrow" panose="020B0606020202030204" pitchFamily="34" charset="0"/>
                <a:ea typeface="ヒラギノ角ゴ Pro W3" pitchFamily="-84" charset="-128"/>
                <a:cs typeface="Times New Roman" panose="02020603050405020304" pitchFamily="18" charset="0"/>
              </a:rPr>
              <a:t> </a:t>
            </a:r>
            <a:r>
              <a:rPr lang="pt-BR" altLang="pt-BR">
                <a:solidFill>
                  <a:srgbClr val="872175"/>
                </a:solidFill>
                <a:latin typeface="Arial Narrow" panose="020B0606020202030204" pitchFamily="34" charset="0"/>
                <a:ea typeface="ヒラギノ角ゴ Pro W3" pitchFamily="-84" charset="-128"/>
                <a:cs typeface="Times New Roman" panose="02020603050405020304" pitchFamily="18" charset="0"/>
              </a:rPr>
              <a:t>localizado na cidade vizinha: </a:t>
            </a:r>
          </a:p>
          <a:p>
            <a:pPr algn="ctr"/>
            <a:r>
              <a:rPr lang="pt-BR" altLang="pt-BR">
                <a:latin typeface="Arial Narrow" panose="020B0606020202030204" pitchFamily="34" charset="0"/>
                <a:ea typeface="ヒラギノ角ゴ Pro W3" pitchFamily="-84" charset="-128"/>
                <a:cs typeface="Times New Roman" panose="02020603050405020304" pitchFamily="18" charset="0"/>
              </a:rPr>
              <a:t>Rotary Club Satélite de Serra Branca-Cariri-Coxixola</a:t>
            </a:r>
          </a:p>
          <a:p>
            <a:endParaRPr lang="pt-BR" altLang="pt-BR">
              <a:latin typeface="Arial" panose="020B0604020202020204" pitchFamily="34" charset="0"/>
              <a:ea typeface="ヒラギノ角ゴ Pro W3" pitchFamily="-84" charset="-128"/>
            </a:endParaRPr>
          </a:p>
        </p:txBody>
      </p:sp>
      <p:sp>
        <p:nvSpPr>
          <p:cNvPr id="55300" name="Espaço Reservado para Número de Slide 3">
            <a:extLst>
              <a:ext uri="{FF2B5EF4-FFF2-40B4-BE49-F238E27FC236}">
                <a16:creationId xmlns:a16="http://schemas.microsoft.com/office/drawing/2014/main" xmlns="" id="{6FC04499-99B9-4AF2-AEF7-AADC10A336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DE8A6BDB-31BD-4156-92B6-CD02EB5922B4}" type="slidenum">
              <a:rPr lang="en-US" altLang="pt-BR" sz="1200" smtClean="0"/>
              <a:pPr/>
              <a:t>16</a:t>
            </a:fld>
            <a:endParaRPr lang="en-US" altLang="pt-BR"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ço Reservado para Imagem de Slide 1">
            <a:extLst>
              <a:ext uri="{FF2B5EF4-FFF2-40B4-BE49-F238E27FC236}">
                <a16:creationId xmlns:a16="http://schemas.microsoft.com/office/drawing/2014/main" xmlns="" id="{F73238B7-DB75-4B06-A93A-B65D549FB660}"/>
              </a:ext>
            </a:extLst>
          </p:cNvPr>
          <p:cNvSpPr>
            <a:spLocks noGrp="1" noRot="1" noChangeAspect="1" noChangeArrowheads="1" noTextEdit="1"/>
          </p:cNvSpPr>
          <p:nvPr>
            <p:ph type="sldImg"/>
          </p:nvPr>
        </p:nvSpPr>
        <p:spPr>
          <a:ln/>
        </p:spPr>
      </p:sp>
      <p:sp>
        <p:nvSpPr>
          <p:cNvPr id="57347" name="Espaço Reservado para Anotações 2">
            <a:extLst>
              <a:ext uri="{FF2B5EF4-FFF2-40B4-BE49-F238E27FC236}">
                <a16:creationId xmlns:a16="http://schemas.microsoft.com/office/drawing/2014/main" xmlns="" id="{3E673F82-ADBF-4437-B394-7009A36D48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latin typeface="Arial" panose="020B0604020202020204" pitchFamily="34" charset="0"/>
                <a:ea typeface="ヒラギノ角ゴ Pro W3" pitchFamily="-84" charset="-128"/>
              </a:rPr>
              <a:t>Distrito 4440, durante os  Anos 2016/2017 e 2017/2018 </a:t>
            </a:r>
          </a:p>
          <a:p>
            <a:r>
              <a:rPr lang="pt-BR" altLang="pt-BR">
                <a:latin typeface="Arial" panose="020B0604020202020204" pitchFamily="34" charset="0"/>
                <a:ea typeface="ヒラギノ角ゴ Pro W3" pitchFamily="-84" charset="-128"/>
              </a:rPr>
              <a:t>Fundou 19 Clubes Satélites, dos quais  15 Tornaram-se Rotary Club independente</a:t>
            </a:r>
          </a:p>
          <a:p>
            <a:r>
              <a:rPr lang="pt-BR" altLang="pt-BR">
                <a:latin typeface="Arial" panose="020B0604020202020204" pitchFamily="34" charset="0"/>
                <a:ea typeface="ヒラギノ角ゴ Pro W3" pitchFamily="-84" charset="-128"/>
              </a:rPr>
              <a:t>Ajudou alavancar o Crescimento do Quadro Associativo de 1200 para 1800 associados, fundamental na conquista do prêmio nacional de expansão</a:t>
            </a:r>
          </a:p>
          <a:p>
            <a:r>
              <a:rPr lang="pt-BR" altLang="pt-BR">
                <a:latin typeface="Arial" panose="020B0604020202020204" pitchFamily="34" charset="0"/>
                <a:ea typeface="ヒラギノ角ゴ Pro W3" pitchFamily="-84" charset="-128"/>
              </a:rPr>
              <a:t> por 2 anos consecutivos </a:t>
            </a:r>
          </a:p>
          <a:p>
            <a:r>
              <a:rPr lang="pt-BR" altLang="pt-BR">
                <a:latin typeface="Arial" panose="020B0604020202020204" pitchFamily="34" charset="0"/>
                <a:ea typeface="ヒラギノ角ゴ Pro W3" pitchFamily="-84" charset="-128"/>
              </a:rPr>
              <a:t>Exemplificando critério do D-4440 / Desenvolveu interface entre a Comissão Distrital de Atração e Engajamento e a Comissão Distrital da Fundação Rotária, destacando um projeto de Subsídio Distrital de um mil dólares para cada Clube Satélite criado, implementar de imediato projeto de ajuda humanitária à comunidade que o acolhe.  Também o Governador patrocina o Sino com malhete, as bandeiras, os pins para cada Club Satélite fundado.</a:t>
            </a:r>
          </a:p>
        </p:txBody>
      </p:sp>
      <p:sp>
        <p:nvSpPr>
          <p:cNvPr id="57348" name="Espaço Reservado para Número de Slide 3">
            <a:extLst>
              <a:ext uri="{FF2B5EF4-FFF2-40B4-BE49-F238E27FC236}">
                <a16:creationId xmlns:a16="http://schemas.microsoft.com/office/drawing/2014/main" xmlns="" id="{1F1F7774-3196-4684-9342-C05ACF868F4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5485A30A-B1E7-4C9A-9364-BF94E3627E7C}" type="slidenum">
              <a:rPr lang="en-US" altLang="pt-BR" sz="1200" smtClean="0"/>
              <a:pPr/>
              <a:t>17</a:t>
            </a:fld>
            <a:endParaRPr lang="en-US" altLang="pt-BR"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513117EE-ED3F-49FE-81EF-84B11979D6A4}" type="slidenum">
              <a:rPr lang="en-US" smtClean="0"/>
              <a:pPr/>
              <a:t>18</a:t>
            </a:fld>
            <a:endParaRPr lang="en-US"/>
          </a:p>
        </p:txBody>
      </p:sp>
    </p:spTree>
    <p:extLst>
      <p:ext uri="{BB962C8B-B14F-4D97-AF65-F5344CB8AC3E}">
        <p14:creationId xmlns:p14="http://schemas.microsoft.com/office/powerpoint/2010/main" val="3275569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xmlns="" id="{EF1B1106-E804-415B-85D7-B945BEEC915B}"/>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xmlns="" id="{454CB3C4-EC87-4B82-AF76-4935BE75D84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a:latin typeface="Arial Narrow" panose="020B0606020202030204" pitchFamily="34" charset="0"/>
              <a:ea typeface="ヒラギノ角ゴ Pro W3" pitchFamily="-84" charset="-128"/>
            </a:endParaRPr>
          </a:p>
          <a:p>
            <a:endParaRPr lang="pt-BR" altLang="pt-BR">
              <a:latin typeface="Arial Narrow" panose="020B0606020202030204" pitchFamily="34" charset="0"/>
              <a:ea typeface="ヒラギノ角ゴ Pro W3" pitchFamily="-84" charset="-128"/>
            </a:endParaRPr>
          </a:p>
          <a:p>
            <a:endParaRPr lang="pt-BR" altLang="pt-BR">
              <a:latin typeface="Arial Narrow" panose="020B0606020202030204" pitchFamily="34" charset="0"/>
              <a:ea typeface="ヒラギノ角ゴ Pro W3" pitchFamily="-84" charset="-128"/>
            </a:endParaRPr>
          </a:p>
          <a:p>
            <a:endParaRPr lang="pt-BR" altLang="pt-BR">
              <a:latin typeface="Arial Narrow" panose="020B0606020202030204" pitchFamily="34" charset="0"/>
              <a:ea typeface="ヒラギノ角ゴ Pro W3" pitchFamily="-84" charset="-128"/>
            </a:endParaRPr>
          </a:p>
          <a:p>
            <a:endParaRPr lang="pt-BR" altLang="pt-BR">
              <a:latin typeface="Arial" panose="020B0604020202020204" pitchFamily="34" charset="0"/>
              <a:ea typeface="ヒラギノ角ゴ Pro W3" pitchFamily="-84" charset="-128"/>
            </a:endParaRPr>
          </a:p>
        </p:txBody>
      </p:sp>
      <p:sp>
        <p:nvSpPr>
          <p:cNvPr id="22532" name="Slide Number Placeholder 3">
            <a:extLst>
              <a:ext uri="{FF2B5EF4-FFF2-40B4-BE49-F238E27FC236}">
                <a16:creationId xmlns:a16="http://schemas.microsoft.com/office/drawing/2014/main" xmlns="" id="{CBFED6C2-15AA-4CA9-9BFC-CACF4D1538B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BF937E81-8F5F-40EA-89E4-EFA2497E61CA}" type="slidenum">
              <a:rPr lang="en-US" altLang="pt-BR" sz="1200" smtClean="0"/>
              <a:pPr/>
              <a:t>20</a:t>
            </a:fld>
            <a:endParaRPr lang="en-US" altLang="pt-BR" sz="1200"/>
          </a:p>
        </p:txBody>
      </p:sp>
    </p:spTree>
    <p:extLst>
      <p:ext uri="{BB962C8B-B14F-4D97-AF65-F5344CB8AC3E}">
        <p14:creationId xmlns:p14="http://schemas.microsoft.com/office/powerpoint/2010/main" val="17752745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513117EE-ED3F-49FE-81EF-84B11979D6A4}" type="slidenum">
              <a:rPr lang="en-US" smtClean="0"/>
              <a:pPr/>
              <a:t>21</a:t>
            </a:fld>
            <a:endParaRPr lang="en-US"/>
          </a:p>
        </p:txBody>
      </p:sp>
    </p:spTree>
    <p:extLst>
      <p:ext uri="{BB962C8B-B14F-4D97-AF65-F5344CB8AC3E}">
        <p14:creationId xmlns:p14="http://schemas.microsoft.com/office/powerpoint/2010/main" val="26821107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513117EE-ED3F-49FE-81EF-84B11979D6A4}" type="slidenum">
              <a:rPr lang="en-US" smtClean="0"/>
              <a:pPr/>
              <a:t>22</a:t>
            </a:fld>
            <a:endParaRPr lang="en-US"/>
          </a:p>
        </p:txBody>
      </p:sp>
    </p:spTree>
    <p:extLst>
      <p:ext uri="{BB962C8B-B14F-4D97-AF65-F5344CB8AC3E}">
        <p14:creationId xmlns:p14="http://schemas.microsoft.com/office/powerpoint/2010/main" val="29796244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ço Reservado para Imagem de Slide 1">
            <a:extLst>
              <a:ext uri="{FF2B5EF4-FFF2-40B4-BE49-F238E27FC236}">
                <a16:creationId xmlns:a16="http://schemas.microsoft.com/office/drawing/2014/main" xmlns="" id="{6B8EB10B-A1C9-459A-8022-6D3EE20533E9}"/>
              </a:ext>
            </a:extLst>
          </p:cNvPr>
          <p:cNvSpPr>
            <a:spLocks noGrp="1" noRot="1" noChangeAspect="1" noChangeArrowheads="1" noTextEdit="1"/>
          </p:cNvSpPr>
          <p:nvPr>
            <p:ph type="sldImg"/>
          </p:nvPr>
        </p:nvSpPr>
        <p:spPr>
          <a:ln/>
        </p:spPr>
      </p:sp>
      <p:sp>
        <p:nvSpPr>
          <p:cNvPr id="38915" name="Espaço Reservado para Anotações 2">
            <a:extLst>
              <a:ext uri="{FF2B5EF4-FFF2-40B4-BE49-F238E27FC236}">
                <a16:creationId xmlns:a16="http://schemas.microsoft.com/office/drawing/2014/main" xmlns="" id="{C34AE2A2-8C48-4436-A9BC-E139A1906B7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latin typeface="Arial" panose="020B0604020202020204" pitchFamily="34" charset="0"/>
                <a:ea typeface="ヒラギノ角ゴ Pro W3" pitchFamily="-84" charset="-128"/>
              </a:rPr>
              <a:t>Um Club Satélite, que inicia com 8 associados, quando atingir o mínimo exigido de  20  associados está pronto para iniciar o processo de pedido de admissão de um novo Rotary Club tradicional / Não é uma transferência automática para, necessário preencher formulários diferentes do pedido do Clube Satélite, e, depois de admitido como Rotary Club tradicional,  passa ser considerado Expansão Distrital.</a:t>
            </a:r>
          </a:p>
        </p:txBody>
      </p:sp>
      <p:sp>
        <p:nvSpPr>
          <p:cNvPr id="38916" name="Espaço Reservado para Número de Slide 3">
            <a:extLst>
              <a:ext uri="{FF2B5EF4-FFF2-40B4-BE49-F238E27FC236}">
                <a16:creationId xmlns:a16="http://schemas.microsoft.com/office/drawing/2014/main" xmlns="" id="{DCE2A1C9-8428-416A-942E-FF63DA9AE9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pPr marL="0" marR="0" lvl="0" indent="0" algn="r" defTabSz="930275" rtl="0" eaLnBrk="1" fontAlgn="auto" latinLnBrk="0" hangingPunct="1">
              <a:lnSpc>
                <a:spcPct val="100000"/>
              </a:lnSpc>
              <a:spcBef>
                <a:spcPts val="0"/>
              </a:spcBef>
              <a:spcAft>
                <a:spcPts val="0"/>
              </a:spcAft>
              <a:buClrTx/>
              <a:buSzTx/>
              <a:buFontTx/>
              <a:buNone/>
              <a:tabLst/>
              <a:defRPr/>
            </a:pPr>
            <a:fld id="{D07C56D1-D1AE-47DB-8908-FFD79EB038AF}" type="slidenum">
              <a:rPr kumimoji="0" lang="en-US" altLang="pt-BR" sz="1200" b="0" i="0" u="none" strike="noStrike" kern="1200" cap="none" spc="0" normalizeH="0" baseline="0" noProof="0" smtClean="0">
                <a:ln>
                  <a:noFill/>
                </a:ln>
                <a:solidFill>
                  <a:prstClr val="black"/>
                </a:solidFill>
                <a:effectLst/>
                <a:uLnTx/>
                <a:uFillTx/>
                <a:latin typeface="Arial" panose="020B0604020202020204" pitchFamily="34" charset="0"/>
                <a:ea typeface="ヒラギノ角ゴ Pro W3" pitchFamily="-84" charset="-128"/>
                <a:cs typeface="+mn-cs"/>
              </a:rPr>
              <a:pPr marL="0" marR="0" lvl="0" indent="0" algn="r" defTabSz="930275" rtl="0" eaLnBrk="1" fontAlgn="auto" latinLnBrk="0" hangingPunct="1">
                <a:lnSpc>
                  <a:spcPct val="100000"/>
                </a:lnSpc>
                <a:spcBef>
                  <a:spcPts val="0"/>
                </a:spcBef>
                <a:spcAft>
                  <a:spcPts val="0"/>
                </a:spcAft>
                <a:buClrTx/>
                <a:buSzTx/>
                <a:buFontTx/>
                <a:buNone/>
                <a:tabLst/>
                <a:defRPr/>
              </a:pPr>
              <a:t>23</a:t>
            </a:fld>
            <a:endParaRPr kumimoji="0" lang="en-US" altLang="pt-BR" sz="1200"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84" charset="-128"/>
              <a:cs typeface="+mn-cs"/>
            </a:endParaRPr>
          </a:p>
        </p:txBody>
      </p:sp>
    </p:spTree>
    <p:extLst>
      <p:ext uri="{BB962C8B-B14F-4D97-AF65-F5344CB8AC3E}">
        <p14:creationId xmlns:p14="http://schemas.microsoft.com/office/powerpoint/2010/main" val="19889524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Espaço Reservado para Imagem de Slide 1">
            <a:extLst>
              <a:ext uri="{FF2B5EF4-FFF2-40B4-BE49-F238E27FC236}">
                <a16:creationId xmlns:a16="http://schemas.microsoft.com/office/drawing/2014/main" xmlns="" id="{D96D02D1-1206-4E92-AA78-B14CC2C37EEE}"/>
              </a:ext>
            </a:extLst>
          </p:cNvPr>
          <p:cNvSpPr>
            <a:spLocks noGrp="1" noRot="1" noChangeAspect="1" noChangeArrowheads="1" noTextEdit="1"/>
          </p:cNvSpPr>
          <p:nvPr>
            <p:ph type="sldImg"/>
          </p:nvPr>
        </p:nvSpPr>
        <p:spPr>
          <a:ln/>
        </p:spPr>
      </p:sp>
      <p:sp>
        <p:nvSpPr>
          <p:cNvPr id="51203" name="Espaço Reservado para Anotações 2">
            <a:extLst>
              <a:ext uri="{FF2B5EF4-FFF2-40B4-BE49-F238E27FC236}">
                <a16:creationId xmlns:a16="http://schemas.microsoft.com/office/drawing/2014/main" xmlns="" id="{601065AB-1698-441F-A5FB-0B7200E30B3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pt-BR" altLang="pt-BR">
                <a:latin typeface="Arial Narrow" panose="020B0606020202030204" pitchFamily="34" charset="0"/>
                <a:ea typeface="ヒラギノ角ゴ Pro W3" pitchFamily="-84" charset="-128"/>
                <a:cs typeface="Times New Roman" panose="02020603050405020304" pitchFamily="18" charset="0"/>
              </a:rPr>
              <a:t>Para se tornar um Rotary Club independente, o Clube Satélite deverá trabalhar com o clube padrinho, com um conselheiro e o governador do Distrito, para preencher o pedido de admissão de um novo Club junto ao Rotary International. Não é conversão automática de Clube Satélite para Clube tradicional. Necessário preencher e assinar os formulários apropriados conforme o Manual 808 PT e orientações adicionais fornecidas pelo </a:t>
            </a:r>
          </a:p>
          <a:p>
            <a:pPr algn="ctr"/>
            <a:r>
              <a:rPr lang="pt-BR" altLang="pt-BR" sz="1000" i="1">
                <a:latin typeface="Arial Narrow" panose="020B0606020202030204" pitchFamily="34" charset="0"/>
                <a:ea typeface="ヒラギノ角ゴ Pro W3" pitchFamily="-84" charset="-128"/>
                <a:cs typeface="Times New Roman" panose="02020603050405020304" pitchFamily="18" charset="0"/>
              </a:rPr>
              <a:t>RI Brazil Office, Depto. Suporte a Clubes e Distritos </a:t>
            </a:r>
          </a:p>
          <a:p>
            <a:endParaRPr lang="pt-BR" altLang="pt-BR">
              <a:latin typeface="Arial" panose="020B0604020202020204" pitchFamily="34" charset="0"/>
              <a:ea typeface="ヒラギノ角ゴ Pro W3" pitchFamily="-84" charset="-128"/>
            </a:endParaRPr>
          </a:p>
        </p:txBody>
      </p:sp>
      <p:sp>
        <p:nvSpPr>
          <p:cNvPr id="51204" name="Espaço Reservado para Número de Slide 3">
            <a:extLst>
              <a:ext uri="{FF2B5EF4-FFF2-40B4-BE49-F238E27FC236}">
                <a16:creationId xmlns:a16="http://schemas.microsoft.com/office/drawing/2014/main" xmlns="" id="{2D7B54D1-87A7-447E-B50E-F77C68A324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F31D87D3-BF07-44F0-9AAD-AECB0E76AE96}" type="slidenum">
              <a:rPr lang="en-US" altLang="pt-BR" sz="1200" smtClean="0"/>
              <a:pPr/>
              <a:t>24</a:t>
            </a:fld>
            <a:endParaRPr lang="en-US" altLang="pt-BR" sz="1200"/>
          </a:p>
        </p:txBody>
      </p:sp>
    </p:spTree>
    <p:extLst>
      <p:ext uri="{BB962C8B-B14F-4D97-AF65-F5344CB8AC3E}">
        <p14:creationId xmlns:p14="http://schemas.microsoft.com/office/powerpoint/2010/main" val="30995369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Espaço Reservado para Imagem de Slide 1">
            <a:extLst>
              <a:ext uri="{FF2B5EF4-FFF2-40B4-BE49-F238E27FC236}">
                <a16:creationId xmlns:a16="http://schemas.microsoft.com/office/drawing/2014/main" xmlns="" id="{86F42FE7-5E19-47C1-8084-4C20DE04C2F6}"/>
              </a:ext>
            </a:extLst>
          </p:cNvPr>
          <p:cNvSpPr>
            <a:spLocks noGrp="1" noRot="1" noChangeAspect="1" noChangeArrowheads="1" noTextEdit="1"/>
          </p:cNvSpPr>
          <p:nvPr>
            <p:ph type="sldImg"/>
          </p:nvPr>
        </p:nvSpPr>
        <p:spPr>
          <a:ln/>
        </p:spPr>
      </p:sp>
      <p:sp>
        <p:nvSpPr>
          <p:cNvPr id="65539" name="Espaço Reservado para Anotações 2">
            <a:extLst>
              <a:ext uri="{FF2B5EF4-FFF2-40B4-BE49-F238E27FC236}">
                <a16:creationId xmlns:a16="http://schemas.microsoft.com/office/drawing/2014/main" xmlns="" id="{AB4C1610-4059-43AE-ACE8-ED30DE0139C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2813"/>
            <a:r>
              <a:rPr lang="pt-BR" altLang="pt-BR" i="1">
                <a:latin typeface="Arial Narrow" panose="020B0606020202030204" pitchFamily="34" charset="0"/>
                <a:ea typeface="ヒラギノ角ゴ Pro W3" pitchFamily="-84" charset="-128"/>
                <a:cs typeface="Times New Roman" panose="02020603050405020304" pitchFamily="18" charset="0"/>
              </a:rPr>
              <a:t>A prerrogativa Clube Satélite é uma realidade em pleno vigor, para ajudar ampliar o quadro associativo, agregando a generosidade de mais rotarianos para levar ajuda às crianças, mulheres e homens que vivem vidas marcadas pelas adversidades.”</a:t>
            </a:r>
          </a:p>
          <a:p>
            <a:pPr defTabSz="912813"/>
            <a:endParaRPr lang="pt-BR" altLang="pt-BR">
              <a:latin typeface="Arial" panose="020B0604020202020204" pitchFamily="34" charset="0"/>
              <a:ea typeface="ヒラギノ角ゴ Pro W3" pitchFamily="-84" charset="-128"/>
            </a:endParaRPr>
          </a:p>
        </p:txBody>
      </p:sp>
      <p:sp>
        <p:nvSpPr>
          <p:cNvPr id="65540" name="Espaço Reservado para Número de Slide 3">
            <a:extLst>
              <a:ext uri="{FF2B5EF4-FFF2-40B4-BE49-F238E27FC236}">
                <a16:creationId xmlns:a16="http://schemas.microsoft.com/office/drawing/2014/main" xmlns="" id="{D4DD76FE-A7DA-4ABB-850C-A8078CF7BE6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D54F9F0C-F22F-4AAB-9500-54AB894CAECE}" type="slidenum">
              <a:rPr lang="en-US" altLang="pt-BR" sz="1200" smtClean="0"/>
              <a:pPr/>
              <a:t>25</a:t>
            </a:fld>
            <a:endParaRPr lang="en-US" altLang="pt-BR"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ço Reservado para Imagem de Slide 1">
            <a:extLst>
              <a:ext uri="{FF2B5EF4-FFF2-40B4-BE49-F238E27FC236}">
                <a16:creationId xmlns:a16="http://schemas.microsoft.com/office/drawing/2014/main" xmlns="" id="{2064DF9F-A5F9-4C5A-A11D-1AB044DF1375}"/>
              </a:ext>
            </a:extLst>
          </p:cNvPr>
          <p:cNvSpPr>
            <a:spLocks noGrp="1" noRot="1" noChangeAspect="1" noChangeArrowheads="1" noTextEdit="1"/>
          </p:cNvSpPr>
          <p:nvPr>
            <p:ph type="sldImg"/>
          </p:nvPr>
        </p:nvSpPr>
        <p:spPr>
          <a:ln/>
        </p:spPr>
      </p:sp>
      <p:sp>
        <p:nvSpPr>
          <p:cNvPr id="67587" name="Espaço Reservado para Anotações 2">
            <a:extLst>
              <a:ext uri="{FF2B5EF4-FFF2-40B4-BE49-F238E27FC236}">
                <a16:creationId xmlns:a16="http://schemas.microsoft.com/office/drawing/2014/main" xmlns="" id="{A7170C4C-C921-43ED-A274-AE69B419CEE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dirty="0">
                <a:latin typeface="Arial" panose="020B0604020202020204" pitchFamily="34" charset="0"/>
                <a:ea typeface="ヒラギノ角ゴ Pro W3" pitchFamily="-84" charset="-128"/>
              </a:rPr>
              <a:t>Para dar assistência aos Rotary </a:t>
            </a:r>
            <a:r>
              <a:rPr lang="pt-BR" altLang="pt-BR" dirty="0" err="1">
                <a:latin typeface="Arial" panose="020B0604020202020204" pitchFamily="34" charset="0"/>
                <a:ea typeface="ヒラギノ角ゴ Pro W3" pitchFamily="-84" charset="-128"/>
              </a:rPr>
              <a:t>Clubs</a:t>
            </a:r>
            <a:r>
              <a:rPr lang="pt-BR" altLang="pt-BR" dirty="0">
                <a:latin typeface="Arial" panose="020B0604020202020204" pitchFamily="34" charset="0"/>
                <a:ea typeface="ヒラギノ角ゴ Pro W3" pitchFamily="-84" charset="-128"/>
              </a:rPr>
              <a:t> interessados na criação de Clubes Satélites, </a:t>
            </a:r>
          </a:p>
          <a:p>
            <a:r>
              <a:rPr lang="pt-BR" altLang="pt-BR" dirty="0">
                <a:latin typeface="Arial" panose="020B0604020202020204" pitchFamily="34" charset="0"/>
                <a:ea typeface="ヒラギノ角ゴ Pro W3" pitchFamily="-84" charset="-128"/>
              </a:rPr>
              <a:t>Recomenda-se formar grupos de apoio  denominado de </a:t>
            </a:r>
          </a:p>
          <a:p>
            <a:r>
              <a:rPr lang="pt-BR" altLang="pt-BR" dirty="0">
                <a:latin typeface="Arial" panose="020B0604020202020204" pitchFamily="34" charset="0"/>
                <a:ea typeface="ヒラギノ角ゴ Pro W3" pitchFamily="-84" charset="-128"/>
              </a:rPr>
              <a:t>“ Central de Operacionalização” composto de líderes experientes em Clubes Satélites.</a:t>
            </a:r>
          </a:p>
          <a:p>
            <a:r>
              <a:rPr lang="pt-BR" altLang="pt-BR" dirty="0">
                <a:latin typeface="Arial" panose="020B0604020202020204" pitchFamily="34" charset="0"/>
                <a:ea typeface="ヒラギノ角ゴ Pro W3" pitchFamily="-84" charset="-128"/>
              </a:rPr>
              <a:t>Depois de capacitar um grupo de 3 a 6 experientes facilitadores, </a:t>
            </a:r>
          </a:p>
          <a:p>
            <a:r>
              <a:rPr lang="pt-BR" altLang="pt-BR" dirty="0">
                <a:latin typeface="Arial" panose="020B0604020202020204" pitchFamily="34" charset="0"/>
                <a:ea typeface="ヒラギノ角ゴ Pro W3" pitchFamily="-84" charset="-128"/>
              </a:rPr>
              <a:t>cada Distrito pode criar sua própria Central Permanente de Operacionalização para  incentivar, inspirar e  apoiar os Clubes na criação de Clubes Satélites.</a:t>
            </a:r>
          </a:p>
        </p:txBody>
      </p:sp>
      <p:sp>
        <p:nvSpPr>
          <p:cNvPr id="67588" name="Espaço Reservado para Número de Slide 3">
            <a:extLst>
              <a:ext uri="{FF2B5EF4-FFF2-40B4-BE49-F238E27FC236}">
                <a16:creationId xmlns:a16="http://schemas.microsoft.com/office/drawing/2014/main" xmlns="" id="{C53374CA-0416-4562-80CD-531D657D398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06179DA5-3250-41F1-B957-DA8215122206}" type="slidenum">
              <a:rPr lang="en-US" altLang="pt-BR" sz="1200" smtClean="0"/>
              <a:pPr/>
              <a:t>26</a:t>
            </a:fld>
            <a:endParaRPr lang="en-US" altLang="pt-BR"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Espaço Reservado para Imagem de Slide 1">
            <a:extLst>
              <a:ext uri="{FF2B5EF4-FFF2-40B4-BE49-F238E27FC236}">
                <a16:creationId xmlns:a16="http://schemas.microsoft.com/office/drawing/2014/main" xmlns="" id="{2FE603B1-7404-4126-A207-626D136EB971}"/>
              </a:ext>
            </a:extLst>
          </p:cNvPr>
          <p:cNvSpPr>
            <a:spLocks noGrp="1" noRot="1" noChangeAspect="1" noChangeArrowheads="1" noTextEdit="1"/>
          </p:cNvSpPr>
          <p:nvPr>
            <p:ph type="sldImg"/>
          </p:nvPr>
        </p:nvSpPr>
        <p:spPr>
          <a:ln/>
        </p:spPr>
      </p:sp>
      <p:sp>
        <p:nvSpPr>
          <p:cNvPr id="71683" name="Espaço Reservado para Anotações 2">
            <a:extLst>
              <a:ext uri="{FF2B5EF4-FFF2-40B4-BE49-F238E27FC236}">
                <a16:creationId xmlns:a16="http://schemas.microsoft.com/office/drawing/2014/main" xmlns="" id="{9163C675-AC27-405D-A3C9-9E96F46E59F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a:latin typeface="Arial" panose="020B0604020202020204" pitchFamily="34" charset="0"/>
              <a:ea typeface="ヒラギノ角ゴ Pro W3" pitchFamily="-84" charset="-128"/>
            </a:endParaRPr>
          </a:p>
        </p:txBody>
      </p:sp>
      <p:sp>
        <p:nvSpPr>
          <p:cNvPr id="71684" name="Espaço Reservado para Número de Slide 3">
            <a:extLst>
              <a:ext uri="{FF2B5EF4-FFF2-40B4-BE49-F238E27FC236}">
                <a16:creationId xmlns:a16="http://schemas.microsoft.com/office/drawing/2014/main" xmlns="" id="{EE94B881-8532-4B39-A6F4-92EF31E527C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E96C32A9-ED12-4E74-8982-FCEDA42608F6}" type="slidenum">
              <a:rPr lang="en-US" altLang="pt-BR" sz="1200" smtClean="0"/>
              <a:pPr/>
              <a:t>27</a:t>
            </a:fld>
            <a:endParaRPr lang="en-US" altLang="pt-BR"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xmlns="" id="{A84E90D7-CC70-4271-966D-FE3F5A8821FF}"/>
              </a:ext>
            </a:extLst>
          </p:cNvPr>
          <p:cNvSpPr>
            <a:spLocks noGrp="1" noRot="1" noChangeAspect="1" noChangeArrowheads="1" noTextEdit="1"/>
          </p:cNvSpPr>
          <p:nvPr>
            <p:ph type="sldImg"/>
          </p:nvPr>
        </p:nvSpPr>
        <p:spPr>
          <a:ln/>
        </p:spPr>
      </p:sp>
      <p:sp>
        <p:nvSpPr>
          <p:cNvPr id="69635" name="Notes Placeholder 2">
            <a:extLst>
              <a:ext uri="{FF2B5EF4-FFF2-40B4-BE49-F238E27FC236}">
                <a16:creationId xmlns:a16="http://schemas.microsoft.com/office/drawing/2014/main" xmlns="" id="{92D243C7-9076-4639-A22A-818108829AC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dirty="0">
              <a:latin typeface="Arial" panose="020B0604020202020204" pitchFamily="34" charset="0"/>
              <a:ea typeface="ヒラギノ角ゴ Pro W3" pitchFamily="-84" charset="-128"/>
            </a:endParaRPr>
          </a:p>
        </p:txBody>
      </p:sp>
      <p:sp>
        <p:nvSpPr>
          <p:cNvPr id="69636" name="Slide Number Placeholder 3">
            <a:extLst>
              <a:ext uri="{FF2B5EF4-FFF2-40B4-BE49-F238E27FC236}">
                <a16:creationId xmlns:a16="http://schemas.microsoft.com/office/drawing/2014/main" xmlns="" id="{29617A6C-4872-410E-89B8-18D9E409882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Arial" panose="020B0604020202020204" pitchFamily="34" charset="0"/>
                <a:ea typeface="ヒラギノ角ゴ Pro W3" pitchFamily="-84" charset="-128"/>
              </a:defRPr>
            </a:lvl1pPr>
            <a:lvl2pPr marL="742950" indent="-285750" defTabSz="930275">
              <a:defRPr sz="2400">
                <a:solidFill>
                  <a:schemeClr val="tx1"/>
                </a:solidFill>
                <a:latin typeface="Arial" panose="020B0604020202020204" pitchFamily="34" charset="0"/>
                <a:ea typeface="ヒラギノ角ゴ Pro W3" pitchFamily="-84" charset="-128"/>
              </a:defRPr>
            </a:lvl2pPr>
            <a:lvl3pPr marL="1143000" indent="-228600" defTabSz="930275">
              <a:defRPr sz="2400">
                <a:solidFill>
                  <a:schemeClr val="tx1"/>
                </a:solidFill>
                <a:latin typeface="Arial" panose="020B0604020202020204" pitchFamily="34" charset="0"/>
                <a:ea typeface="ヒラギノ角ゴ Pro W3" pitchFamily="-84" charset="-128"/>
              </a:defRPr>
            </a:lvl3pPr>
            <a:lvl4pPr marL="1600200" indent="-228600" defTabSz="930275">
              <a:defRPr sz="2400">
                <a:solidFill>
                  <a:schemeClr val="tx1"/>
                </a:solidFill>
                <a:latin typeface="Arial" panose="020B0604020202020204" pitchFamily="34" charset="0"/>
                <a:ea typeface="ヒラギノ角ゴ Pro W3" pitchFamily="-84" charset="-128"/>
              </a:defRPr>
            </a:lvl4pPr>
            <a:lvl5pPr marL="2057400" indent="-228600" defTabSz="930275">
              <a:defRPr sz="2400">
                <a:solidFill>
                  <a:schemeClr val="tx1"/>
                </a:solidFill>
                <a:latin typeface="Arial" panose="020B0604020202020204" pitchFamily="34" charset="0"/>
                <a:ea typeface="ヒラギノ角ゴ Pro W3" pitchFamily="-84" charset="-128"/>
              </a:defRPr>
            </a:lvl5pPr>
            <a:lvl6pPr marL="25146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930275"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ED709B26-EE92-4B7C-9D17-53E607227D29}" type="slidenum">
              <a:rPr lang="en-US" altLang="pt-BR" sz="1200" smtClean="0"/>
              <a:pPr/>
              <a:t>28</a:t>
            </a:fld>
            <a:endParaRPr lang="en-US" altLang="pt-BR"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0228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0228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3364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600200"/>
            <a:ext cx="8229600" cy="4525963"/>
          </a:xfrm>
          <a:prstGeom prst="rect">
            <a:avLst/>
          </a:prstGeo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Título 6"/>
          <p:cNvSpPr>
            <a:spLocks noGrp="1"/>
          </p:cNvSpPr>
          <p:nvPr>
            <p:ph type="title"/>
          </p:nvPr>
        </p:nvSpPr>
        <p:spPr>
          <a:xfrm>
            <a:off x="457200" y="274638"/>
            <a:ext cx="8229600" cy="1143000"/>
          </a:xfrm>
          <a:prstGeom prst="rect">
            <a:avLst/>
          </a:prstGeom>
        </p:spPr>
        <p:txBody>
          <a:bodyPr/>
          <a:lstStyle/>
          <a:p>
            <a:r>
              <a:rPr lang="pt-BR"/>
              <a:t>Clique para editar o título mestre</a:t>
            </a:r>
          </a:p>
        </p:txBody>
      </p:sp>
      <p:sp>
        <p:nvSpPr>
          <p:cNvPr id="8" name="Espaço Reservado para Data 7"/>
          <p:cNvSpPr>
            <a:spLocks noGrp="1"/>
          </p:cNvSpPr>
          <p:nvPr>
            <p:ph type="dt" sz="half" idx="10"/>
          </p:nvPr>
        </p:nvSpPr>
        <p:spPr>
          <a:xfrm>
            <a:off x="457200" y="6356350"/>
            <a:ext cx="2133600" cy="365125"/>
          </a:xfrm>
          <a:prstGeom prst="rect">
            <a:avLst/>
          </a:prstGeom>
        </p:spPr>
        <p:txBody>
          <a:bodyPr/>
          <a:lstStyle/>
          <a:p>
            <a:fld id="{FE144A49-968C-4A35-A721-EBFAB64B8CA4}" type="datetimeFigureOut">
              <a:rPr lang="pt-BR" smtClean="0"/>
              <a:t>17/10/2020</a:t>
            </a:fld>
            <a:endParaRPr lang="pt-BR"/>
          </a:p>
        </p:txBody>
      </p:sp>
      <p:sp>
        <p:nvSpPr>
          <p:cNvPr id="9" name="Espaço Reservado para Rodapé 8"/>
          <p:cNvSpPr>
            <a:spLocks noGrp="1"/>
          </p:cNvSpPr>
          <p:nvPr>
            <p:ph type="ftr" sz="quarter" idx="11"/>
          </p:nvPr>
        </p:nvSpPr>
        <p:spPr>
          <a:xfrm>
            <a:off x="3124200" y="6356350"/>
            <a:ext cx="2895600" cy="365125"/>
          </a:xfrm>
          <a:prstGeom prst="rect">
            <a:avLst/>
          </a:prstGeom>
        </p:spPr>
        <p:txBody>
          <a:bodyPr/>
          <a:lstStyle/>
          <a:p>
            <a:endParaRPr lang="pt-BR"/>
          </a:p>
        </p:txBody>
      </p:sp>
      <p:sp>
        <p:nvSpPr>
          <p:cNvPr id="10" name="Espaço Reservado para Número de Slide 9"/>
          <p:cNvSpPr>
            <a:spLocks noGrp="1"/>
          </p:cNvSpPr>
          <p:nvPr>
            <p:ph type="sldNum" sz="quarter" idx="12"/>
          </p:nvPr>
        </p:nvSpPr>
        <p:spPr>
          <a:xfrm>
            <a:off x="6553200" y="6356350"/>
            <a:ext cx="2133600" cy="365125"/>
          </a:xfrm>
          <a:prstGeom prst="rect">
            <a:avLst/>
          </a:prstGeom>
        </p:spPr>
        <p:txBody>
          <a:bodyPr/>
          <a:lstStyle/>
          <a:p>
            <a:fld id="{AEBA6FA7-D478-4C52-AED0-4E2867C17191}" type="slidenum">
              <a:rPr lang="pt-BR" smtClean="0"/>
              <a:t>‹nº›</a:t>
            </a:fld>
            <a:endParaRPr lang="pt-BR"/>
          </a:p>
        </p:txBody>
      </p:sp>
    </p:spTree>
    <p:extLst>
      <p:ext uri="{BB962C8B-B14F-4D97-AF65-F5344CB8AC3E}">
        <p14:creationId xmlns:p14="http://schemas.microsoft.com/office/powerpoint/2010/main" val="115543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9279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600200"/>
            <a:ext cx="8229600" cy="4525963"/>
          </a:xfrm>
          <a:prstGeom prst="rect">
            <a:avLst/>
          </a:prstGeo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Título 6"/>
          <p:cNvSpPr>
            <a:spLocks noGrp="1"/>
          </p:cNvSpPr>
          <p:nvPr>
            <p:ph type="title"/>
          </p:nvPr>
        </p:nvSpPr>
        <p:spPr>
          <a:xfrm>
            <a:off x="457200" y="274638"/>
            <a:ext cx="8229600" cy="1143000"/>
          </a:xfrm>
          <a:prstGeom prst="rect">
            <a:avLst/>
          </a:prstGeom>
        </p:spPr>
        <p:txBody>
          <a:bodyPr/>
          <a:lstStyle/>
          <a:p>
            <a:r>
              <a:rPr lang="pt-BR"/>
              <a:t>Clique para editar o título mestre</a:t>
            </a:r>
          </a:p>
        </p:txBody>
      </p:sp>
      <p:sp>
        <p:nvSpPr>
          <p:cNvPr id="8" name="Espaço Reservado para Data 7"/>
          <p:cNvSpPr>
            <a:spLocks noGrp="1"/>
          </p:cNvSpPr>
          <p:nvPr>
            <p:ph type="dt" sz="half" idx="10"/>
          </p:nvPr>
        </p:nvSpPr>
        <p:spPr>
          <a:xfrm>
            <a:off x="457200" y="6356350"/>
            <a:ext cx="2133600" cy="365125"/>
          </a:xfrm>
          <a:prstGeom prst="rect">
            <a:avLst/>
          </a:prstGeom>
        </p:spPr>
        <p:txBody>
          <a:bodyPr/>
          <a:lstStyle/>
          <a:p>
            <a:fld id="{FE144A49-968C-4A35-A721-EBFAB64B8CA4}" type="datetimeFigureOut">
              <a:rPr lang="pt-BR" smtClean="0"/>
              <a:t>17/10/2020</a:t>
            </a:fld>
            <a:endParaRPr lang="pt-BR"/>
          </a:p>
        </p:txBody>
      </p:sp>
      <p:sp>
        <p:nvSpPr>
          <p:cNvPr id="9" name="Espaço Reservado para Rodapé 8"/>
          <p:cNvSpPr>
            <a:spLocks noGrp="1"/>
          </p:cNvSpPr>
          <p:nvPr>
            <p:ph type="ftr" sz="quarter" idx="11"/>
          </p:nvPr>
        </p:nvSpPr>
        <p:spPr>
          <a:xfrm>
            <a:off x="3124200" y="6356350"/>
            <a:ext cx="2895600" cy="365125"/>
          </a:xfrm>
          <a:prstGeom prst="rect">
            <a:avLst/>
          </a:prstGeom>
        </p:spPr>
        <p:txBody>
          <a:bodyPr/>
          <a:lstStyle/>
          <a:p>
            <a:endParaRPr lang="pt-BR"/>
          </a:p>
        </p:txBody>
      </p:sp>
      <p:sp>
        <p:nvSpPr>
          <p:cNvPr id="10" name="Espaço Reservado para Número de Slide 9"/>
          <p:cNvSpPr>
            <a:spLocks noGrp="1"/>
          </p:cNvSpPr>
          <p:nvPr>
            <p:ph type="sldNum" sz="quarter" idx="12"/>
          </p:nvPr>
        </p:nvSpPr>
        <p:spPr>
          <a:xfrm>
            <a:off x="6553200" y="6356350"/>
            <a:ext cx="2133600" cy="365125"/>
          </a:xfrm>
          <a:prstGeom prst="rect">
            <a:avLst/>
          </a:prstGeom>
        </p:spPr>
        <p:txBody>
          <a:bodyPr/>
          <a:lstStyle/>
          <a:p>
            <a:fld id="{AEBA6FA7-D478-4C52-AED0-4E2867C17191}" type="slidenum">
              <a:rPr lang="pt-BR" smtClean="0"/>
              <a:t>‹nº›</a:t>
            </a:fld>
            <a:endParaRPr lang="pt-BR"/>
          </a:p>
        </p:txBody>
      </p:sp>
    </p:spTree>
    <p:extLst>
      <p:ext uri="{BB962C8B-B14F-4D97-AF65-F5344CB8AC3E}">
        <p14:creationId xmlns:p14="http://schemas.microsoft.com/office/powerpoint/2010/main" val="1118718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CFE75ED-DA97-49BC-9FBD-C91DC8FEF1F4}"/>
              </a:ext>
            </a:extLst>
          </p:cNvPr>
          <p:cNvSpPr/>
          <p:nvPr userDrawn="1"/>
        </p:nvSpPr>
        <p:spPr>
          <a:xfrm>
            <a:off x="0" y="0"/>
            <a:ext cx="9144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pt-BR">
              <a:solidFill>
                <a:srgbClr val="FFFFFF"/>
              </a:solidFill>
              <a:ea typeface="ヒラギノ角ゴ Pro W3" charset="0"/>
              <a:cs typeface="ヒラギノ角ゴ Pro W3" charset="0"/>
            </a:endParaRPr>
          </a:p>
        </p:txBody>
      </p:sp>
      <p:sp>
        <p:nvSpPr>
          <p:cNvPr id="5" name="Rectangle 5">
            <a:extLst>
              <a:ext uri="{FF2B5EF4-FFF2-40B4-BE49-F238E27FC236}">
                <a16:creationId xmlns:a16="http://schemas.microsoft.com/office/drawing/2014/main" xmlns="" id="{89B227B9-6582-4B4B-A666-18D300F0FFF5}"/>
              </a:ext>
            </a:extLst>
          </p:cNvPr>
          <p:cNvSpPr>
            <a:spLocks noChangeArrowheads="1"/>
          </p:cNvSpPr>
          <p:nvPr userDrawn="1"/>
        </p:nvSpPr>
        <p:spPr bwMode="auto">
          <a:xfrm>
            <a:off x="-76200" y="457200"/>
            <a:ext cx="9296400" cy="533400"/>
          </a:xfrm>
          <a:prstGeom prst="rect">
            <a:avLst/>
          </a:prstGeom>
          <a:solidFill>
            <a:schemeClr val="accent1"/>
          </a:solidFill>
          <a:ln>
            <a:noFill/>
          </a:ln>
          <a:effectLst>
            <a:outerShdw blurRad="88900" dist="61087" dir="5400000" rotWithShape="0">
              <a:srgbClr val="808080">
                <a:alpha val="2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pt-BR">
              <a:solidFill>
                <a:srgbClr val="FFFFFF"/>
              </a:solidFill>
              <a:latin typeface="Calibri" charset="0"/>
              <a:ea typeface="ヒラギノ角ゴ Pro W3" charset="0"/>
              <a:cs typeface="ヒラギノ角ゴ Pro W3" charset="0"/>
            </a:endParaRPr>
          </a:p>
        </p:txBody>
      </p:sp>
      <p:sp>
        <p:nvSpPr>
          <p:cNvPr id="2" name="Title 1"/>
          <p:cNvSpPr>
            <a:spLocks noGrp="1"/>
          </p:cNvSpPr>
          <p:nvPr>
            <p:ph type="title"/>
          </p:nvPr>
        </p:nvSpPr>
        <p:spPr>
          <a:xfrm>
            <a:off x="381000" y="457200"/>
            <a:ext cx="8763000" cy="533400"/>
          </a:xfrm>
          <a:prstGeom prst="rect">
            <a:avLst/>
          </a:prstGeom>
        </p:spPr>
        <p:txBody>
          <a:bodyPr lIns="0" tIns="0" rIns="0" bIns="0" anchor="ctr" anchorCtr="0"/>
          <a:lstStyle>
            <a:lvl1pPr algn="l">
              <a:defRPr sz="2000">
                <a:solidFill>
                  <a:schemeClr val="bg1"/>
                </a:solidFill>
                <a:latin typeface="Arial Narrow"/>
                <a:cs typeface="Arial Narrow"/>
              </a:defRPr>
            </a:lvl1pPr>
          </a:lstStyle>
          <a:p>
            <a:r>
              <a:rPr lang="en-US"/>
              <a:t>Click to edit Master title style</a:t>
            </a:r>
            <a:endParaRPr lang="en-US" dirty="0"/>
          </a:p>
        </p:txBody>
      </p:sp>
      <p:sp>
        <p:nvSpPr>
          <p:cNvPr id="3" name="Content Placeholder 2"/>
          <p:cNvSpPr>
            <a:spLocks noGrp="1"/>
          </p:cNvSpPr>
          <p:nvPr>
            <p:ph idx="1"/>
          </p:nvPr>
        </p:nvSpPr>
        <p:spPr>
          <a:xfrm>
            <a:off x="457200" y="1219200"/>
            <a:ext cx="8229600" cy="4525963"/>
          </a:xfrm>
          <a:prstGeom prst="rect">
            <a:avLst/>
          </a:prstGeom>
        </p:spPr>
        <p:txBody>
          <a:bodyPr/>
          <a:lstStyle>
            <a:lvl1pPr>
              <a:defRPr sz="3000">
                <a:solidFill>
                  <a:srgbClr val="58585A"/>
                </a:solidFill>
                <a:latin typeface="Georgia"/>
                <a:cs typeface="Georgia"/>
              </a:defRPr>
            </a:lvl1pPr>
            <a:lvl2pPr>
              <a:defRPr sz="2600">
                <a:solidFill>
                  <a:srgbClr val="58585A"/>
                </a:solidFill>
                <a:latin typeface="Georgia"/>
                <a:cs typeface="Georgia"/>
              </a:defRPr>
            </a:lvl2pPr>
            <a:lvl3pPr>
              <a:defRPr sz="2200">
                <a:solidFill>
                  <a:srgbClr val="58585A"/>
                </a:solidFill>
                <a:latin typeface="Georgia"/>
                <a:cs typeface="Georgia"/>
              </a:defRPr>
            </a:lvl3pPr>
            <a:lvl4pPr>
              <a:defRPr sz="1800">
                <a:solidFill>
                  <a:srgbClr val="58585A"/>
                </a:solidFill>
                <a:latin typeface="Georgia"/>
                <a:cs typeface="Georgia"/>
              </a:defRPr>
            </a:lvl4pPr>
            <a:lvl5pPr>
              <a:defRPr sz="1600">
                <a:solidFill>
                  <a:srgbClr val="58585A"/>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04333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xmlns="" id="{AB7366B9-6066-48B8-8829-E51CCA597640}"/>
              </a:ext>
            </a:extLst>
          </p:cNvPr>
          <p:cNvSpPr/>
          <p:nvPr userDrawn="1"/>
        </p:nvSpPr>
        <p:spPr>
          <a:xfrm>
            <a:off x="0" y="0"/>
            <a:ext cx="9144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pt-BR">
              <a:solidFill>
                <a:srgbClr val="FFFFFF"/>
              </a:solidFill>
              <a:ea typeface="ヒラギノ角ゴ Pro W3" charset="0"/>
              <a:cs typeface="ヒラギノ角ゴ Pro W3" charset="0"/>
            </a:endParaRPr>
          </a:p>
        </p:txBody>
      </p:sp>
      <p:sp>
        <p:nvSpPr>
          <p:cNvPr id="4" name="Rectangle 4">
            <a:extLst>
              <a:ext uri="{FF2B5EF4-FFF2-40B4-BE49-F238E27FC236}">
                <a16:creationId xmlns:a16="http://schemas.microsoft.com/office/drawing/2014/main" xmlns="" id="{398BBCC7-89B6-4EEF-BF9A-C48EBCCC177D}"/>
              </a:ext>
            </a:extLst>
          </p:cNvPr>
          <p:cNvSpPr>
            <a:spLocks noChangeArrowheads="1"/>
          </p:cNvSpPr>
          <p:nvPr userDrawn="1"/>
        </p:nvSpPr>
        <p:spPr bwMode="auto">
          <a:xfrm>
            <a:off x="-152400" y="2667000"/>
            <a:ext cx="9525000" cy="1600200"/>
          </a:xfrm>
          <a:prstGeom prst="rect">
            <a:avLst/>
          </a:prstGeom>
          <a:solidFill>
            <a:schemeClr val="accent1"/>
          </a:solidFill>
          <a:ln>
            <a:noFill/>
          </a:ln>
          <a:effectLst>
            <a:outerShdw blurRad="88900" dist="61087" dir="5400000" rotWithShape="0">
              <a:srgbClr val="808080">
                <a:alpha val="45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pt-BR">
              <a:solidFill>
                <a:srgbClr val="FFFFFF"/>
              </a:solidFill>
              <a:latin typeface="Calibri" charset="0"/>
              <a:ea typeface="ヒラギノ角ゴ Pro W3" charset="0"/>
              <a:cs typeface="ヒラギノ角ゴ Pro W3" charset="0"/>
            </a:endParaRPr>
          </a:p>
        </p:txBody>
      </p:sp>
      <p:sp>
        <p:nvSpPr>
          <p:cNvPr id="2" name="Title 1"/>
          <p:cNvSpPr>
            <a:spLocks noGrp="1"/>
          </p:cNvSpPr>
          <p:nvPr>
            <p:ph type="ctrTitle"/>
          </p:nvPr>
        </p:nvSpPr>
        <p:spPr>
          <a:xfrm>
            <a:off x="152400" y="2667000"/>
            <a:ext cx="8839200" cy="1600200"/>
          </a:xfrm>
          <a:prstGeom prst="rect">
            <a:avLst/>
          </a:prstGeom>
        </p:spPr>
        <p:txBody>
          <a:bodyPr lIns="0" tIns="0" rIns="0" bIns="0" anchor="ctr" anchorCtr="0"/>
          <a:lstStyle>
            <a:lvl1pPr>
              <a:defRPr sz="3200">
                <a:solidFill>
                  <a:schemeClr val="bg1"/>
                </a:solidFill>
                <a:latin typeface="Arial Narrow"/>
                <a:cs typeface="Arial Narrow"/>
              </a:defRPr>
            </a:lvl1pPr>
          </a:lstStyle>
          <a:p>
            <a:r>
              <a:rPr lang="en-US"/>
              <a:t>Click to edit Master title style</a:t>
            </a:r>
            <a:endParaRPr lang="en-US" dirty="0"/>
          </a:p>
        </p:txBody>
      </p:sp>
    </p:spTree>
    <p:extLst>
      <p:ext uri="{BB962C8B-B14F-4D97-AF65-F5344CB8AC3E}">
        <p14:creationId xmlns:p14="http://schemas.microsoft.com/office/powerpoint/2010/main" val="2178116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6751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0704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43502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6154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16154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endParaRPr lang="pt-BR">
              <a:solidFill>
                <a:srgbClr val="FFFFFF"/>
              </a:solidFill>
              <a:ea typeface="ヒラギノ角ゴ Pro W3" charset="0"/>
              <a:cs typeface="ヒラギノ角ゴ Pro W3" charset="0"/>
            </a:endParaRPr>
          </a:p>
        </p:txBody>
      </p:sp>
      <p:sp>
        <p:nvSpPr>
          <p:cNvPr id="5" name="Rectangle 5"/>
          <p:cNvSpPr>
            <a:spLocks noChangeArrowheads="1"/>
          </p:cNvSpPr>
          <p:nvPr userDrawn="1"/>
        </p:nvSpPr>
        <p:spPr bwMode="auto">
          <a:xfrm>
            <a:off x="-76200" y="457200"/>
            <a:ext cx="9296400" cy="533400"/>
          </a:xfrm>
          <a:prstGeom prst="rect">
            <a:avLst/>
          </a:prstGeom>
          <a:solidFill>
            <a:srgbClr val="005DAA"/>
          </a:solidFill>
          <a:ln>
            <a:noFill/>
          </a:ln>
          <a:effectLst>
            <a:outerShdw blurRad="88900" dist="61087" dir="5400000" rotWithShape="0">
              <a:srgbClr val="808080">
                <a:alpha val="2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defRPr/>
            </a:pPr>
            <a:endParaRPr lang="pt-BR">
              <a:solidFill>
                <a:srgbClr val="FFFFFF"/>
              </a:solidFill>
              <a:latin typeface="Calibri" charset="0"/>
              <a:ea typeface="ヒラギノ角ゴ Pro W3" charset="0"/>
              <a:cs typeface="ヒラギノ角ゴ Pro W3" charset="0"/>
            </a:endParaRPr>
          </a:p>
        </p:txBody>
      </p:sp>
      <p:sp>
        <p:nvSpPr>
          <p:cNvPr id="2" name="Title 1"/>
          <p:cNvSpPr>
            <a:spLocks noGrp="1"/>
          </p:cNvSpPr>
          <p:nvPr>
            <p:ph type="title"/>
          </p:nvPr>
        </p:nvSpPr>
        <p:spPr>
          <a:xfrm>
            <a:off x="381000" y="457200"/>
            <a:ext cx="8763000" cy="533400"/>
          </a:xfrm>
          <a:prstGeom prst="rect">
            <a:avLst/>
          </a:prstGeom>
        </p:spPr>
        <p:txBody>
          <a:bodyPr lIns="0" tIns="0" rIns="0" bIns="0" anchor="ctr" anchorCtr="0"/>
          <a:lstStyle>
            <a:lvl1pPr algn="l">
              <a:defRPr sz="2000">
                <a:solidFill>
                  <a:schemeClr val="bg1"/>
                </a:solidFill>
                <a:latin typeface="Arial Narrow"/>
                <a:cs typeface="Arial Narrow"/>
              </a:defRPr>
            </a:lvl1pPr>
          </a:lstStyle>
          <a:p>
            <a:r>
              <a:rPr lang="en-US"/>
              <a:t>Click to edit Master title style</a:t>
            </a:r>
            <a:endParaRPr lang="en-US" dirty="0"/>
          </a:p>
        </p:txBody>
      </p:sp>
      <p:sp>
        <p:nvSpPr>
          <p:cNvPr id="3" name="Content Placeholder 2"/>
          <p:cNvSpPr>
            <a:spLocks noGrp="1"/>
          </p:cNvSpPr>
          <p:nvPr>
            <p:ph idx="1"/>
          </p:nvPr>
        </p:nvSpPr>
        <p:spPr>
          <a:xfrm>
            <a:off x="457200" y="1219200"/>
            <a:ext cx="8229600" cy="4525963"/>
          </a:xfrm>
          <a:prstGeom prst="rect">
            <a:avLst/>
          </a:prstGeom>
        </p:spPr>
        <p:txBody>
          <a:bodyPr/>
          <a:lstStyle>
            <a:lvl1pPr>
              <a:defRPr sz="3000">
                <a:solidFill>
                  <a:srgbClr val="58585A"/>
                </a:solidFill>
                <a:latin typeface="Georgia"/>
                <a:cs typeface="Georgia"/>
              </a:defRPr>
            </a:lvl1pPr>
            <a:lvl2pPr>
              <a:defRPr sz="2600">
                <a:solidFill>
                  <a:srgbClr val="58585A"/>
                </a:solidFill>
                <a:latin typeface="Georgia"/>
                <a:cs typeface="Georgia"/>
              </a:defRPr>
            </a:lvl2pPr>
            <a:lvl3pPr>
              <a:defRPr sz="2200">
                <a:solidFill>
                  <a:srgbClr val="58585A"/>
                </a:solidFill>
                <a:latin typeface="Georgia"/>
                <a:cs typeface="Georgia"/>
              </a:defRPr>
            </a:lvl3pPr>
            <a:lvl4pPr>
              <a:defRPr sz="1800">
                <a:solidFill>
                  <a:srgbClr val="58585A"/>
                </a:solidFill>
                <a:latin typeface="Georgia"/>
                <a:cs typeface="Georgia"/>
              </a:defRPr>
            </a:lvl4pPr>
            <a:lvl5pPr>
              <a:defRPr sz="1600">
                <a:solidFill>
                  <a:srgbClr val="58585A"/>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04216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3060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_rels/slideMaster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7.xml"/><Relationship Id="rId1" Type="http://schemas.openxmlformats.org/officeDocument/2006/relationships/slideLayout" Target="../slideLayouts/slideLayout9.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8.xml"/><Relationship Id="rId1" Type="http://schemas.openxmlformats.org/officeDocument/2006/relationships/slideLayout" Target="../slideLayouts/slideLayout10.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9.xml"/><Relationship Id="rId1" Type="http://schemas.openxmlformats.org/officeDocument/2006/relationships/slideLayout" Target="../slideLayouts/slideLayout11.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10.xml"/><Relationship Id="rId1" Type="http://schemas.openxmlformats.org/officeDocument/2006/relationships/slideLayout" Target="../slideLayouts/slideLayout12.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3.jpeg"/><Relationship Id="rId4"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7703435" y="6420173"/>
            <a:ext cx="1318661" cy="338536"/>
          </a:xfrm>
          <a:prstGeom prst="rect">
            <a:avLst/>
          </a:prstGeom>
        </p:spPr>
        <p:txBody>
          <a:bodyPr wrap="square" lIns="91424" tIns="45711" rIns="91424" bIns="45711"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i="0" dirty="0">
                <a:solidFill>
                  <a:schemeClr val="bg1"/>
                </a:solidFill>
                <a:latin typeface="Arial Narrow Bold"/>
                <a:cs typeface="Arial Narrow Bold"/>
              </a:rPr>
              <a:t>2020</a:t>
            </a:r>
          </a:p>
        </p:txBody>
      </p:sp>
    </p:spTree>
    <p:extLst>
      <p:ext uri="{BB962C8B-B14F-4D97-AF65-F5344CB8AC3E}">
        <p14:creationId xmlns:p14="http://schemas.microsoft.com/office/powerpoint/2010/main" val="1040622915"/>
      </p:ext>
    </p:extLst>
  </p:cSld>
  <p:clrMap bg1="lt1" tx1="dk1" bg2="lt2" tx2="dk2" accent1="accent1" accent2="accent2" accent3="accent3" accent4="accent4" accent5="accent5" accent6="accent6" hlink="hlink" folHlink="folHlink"/>
  <p:sldLayoutIdLst>
    <p:sldLayoutId id="2147483709" r:id="rId1"/>
  </p:sldLayoutIdLst>
  <p:hf sldNum="0" hdr="0" dt="0"/>
  <p:txStyles>
    <p:titleStyle>
      <a:lvl1pPr algn="ctr" defTabSz="457118" rtl="0" eaLnBrk="1" latinLnBrk="0" hangingPunct="1">
        <a:spcBef>
          <a:spcPct val="0"/>
        </a:spcBef>
        <a:buNone/>
        <a:defRPr sz="4400" kern="1200">
          <a:solidFill>
            <a:schemeClr val="tx1"/>
          </a:solidFill>
          <a:latin typeface="+mj-lt"/>
          <a:ea typeface="+mj-ea"/>
          <a:cs typeface="+mj-cs"/>
        </a:defRPr>
      </a:lvl1pPr>
    </p:titleStyle>
    <p:bodyStyle>
      <a:lvl1pPr marL="342838" indent="-342838" algn="l" defTabSz="457118" rtl="0" eaLnBrk="1" latinLnBrk="0" hangingPunct="1">
        <a:spcBef>
          <a:spcPct val="20000"/>
        </a:spcBef>
        <a:buFont typeface="Arial"/>
        <a:buChar char="•"/>
        <a:defRPr sz="3200" kern="1200">
          <a:solidFill>
            <a:schemeClr val="tx1"/>
          </a:solidFill>
          <a:latin typeface="+mn-lt"/>
          <a:ea typeface="+mn-ea"/>
          <a:cs typeface="+mn-cs"/>
        </a:defRPr>
      </a:lvl1pPr>
      <a:lvl2pPr marL="742816" indent="-285698" algn="l" defTabSz="457118" rtl="0" eaLnBrk="1" latinLnBrk="0" hangingPunct="1">
        <a:spcBef>
          <a:spcPct val="20000"/>
        </a:spcBef>
        <a:buFont typeface="Arial"/>
        <a:buChar char="–"/>
        <a:defRPr sz="2800" kern="1200">
          <a:solidFill>
            <a:schemeClr val="tx1"/>
          </a:solidFill>
          <a:latin typeface="+mn-lt"/>
          <a:ea typeface="+mn-ea"/>
          <a:cs typeface="+mn-cs"/>
        </a:defRPr>
      </a:lvl2pPr>
      <a:lvl3pPr marL="1142794" indent="-228558" algn="l" defTabSz="457118" rtl="0" eaLnBrk="1" latinLnBrk="0" hangingPunct="1">
        <a:spcBef>
          <a:spcPct val="20000"/>
        </a:spcBef>
        <a:buFont typeface="Arial"/>
        <a:buChar char="•"/>
        <a:defRPr sz="2400" kern="1200">
          <a:solidFill>
            <a:schemeClr val="tx1"/>
          </a:solidFill>
          <a:latin typeface="+mn-lt"/>
          <a:ea typeface="+mn-ea"/>
          <a:cs typeface="+mn-cs"/>
        </a:defRPr>
      </a:lvl3pPr>
      <a:lvl4pPr marL="1599911" indent="-228558" algn="l" defTabSz="457118" rtl="0" eaLnBrk="1" latinLnBrk="0" hangingPunct="1">
        <a:spcBef>
          <a:spcPct val="20000"/>
        </a:spcBef>
        <a:buFont typeface="Arial"/>
        <a:buChar char="–"/>
        <a:defRPr sz="2000" kern="1200">
          <a:solidFill>
            <a:schemeClr val="tx1"/>
          </a:solidFill>
          <a:latin typeface="+mn-lt"/>
          <a:ea typeface="+mn-ea"/>
          <a:cs typeface="+mn-cs"/>
        </a:defRPr>
      </a:lvl4pPr>
      <a:lvl5pPr marL="2057029" indent="-228558" algn="l" defTabSz="457118" rtl="0" eaLnBrk="1" latinLnBrk="0" hangingPunct="1">
        <a:spcBef>
          <a:spcPct val="20000"/>
        </a:spcBef>
        <a:buFont typeface="Arial"/>
        <a:buChar char="»"/>
        <a:defRPr sz="2000" kern="1200">
          <a:solidFill>
            <a:schemeClr val="tx1"/>
          </a:solidFill>
          <a:latin typeface="+mn-lt"/>
          <a:ea typeface="+mn-ea"/>
          <a:cs typeface="+mn-cs"/>
        </a:defRPr>
      </a:lvl5pPr>
      <a:lvl6pPr marL="2514146" indent="-228558" algn="l" defTabSz="457118" rtl="0" eaLnBrk="1" latinLnBrk="0" hangingPunct="1">
        <a:spcBef>
          <a:spcPct val="20000"/>
        </a:spcBef>
        <a:buFont typeface="Arial"/>
        <a:buChar char="•"/>
        <a:defRPr sz="2000" kern="1200">
          <a:solidFill>
            <a:schemeClr val="tx1"/>
          </a:solidFill>
          <a:latin typeface="+mn-lt"/>
          <a:ea typeface="+mn-ea"/>
          <a:cs typeface="+mn-cs"/>
        </a:defRPr>
      </a:lvl6pPr>
      <a:lvl7pPr marL="2971264" indent="-228558" algn="l" defTabSz="457118" rtl="0" eaLnBrk="1" latinLnBrk="0" hangingPunct="1">
        <a:spcBef>
          <a:spcPct val="20000"/>
        </a:spcBef>
        <a:buFont typeface="Arial"/>
        <a:buChar char="•"/>
        <a:defRPr sz="2000" kern="1200">
          <a:solidFill>
            <a:schemeClr val="tx1"/>
          </a:solidFill>
          <a:latin typeface="+mn-lt"/>
          <a:ea typeface="+mn-ea"/>
          <a:cs typeface="+mn-cs"/>
        </a:defRPr>
      </a:lvl7pPr>
      <a:lvl8pPr marL="3428382" indent="-228558" algn="l" defTabSz="457118" rtl="0" eaLnBrk="1" latinLnBrk="0" hangingPunct="1">
        <a:spcBef>
          <a:spcPct val="20000"/>
        </a:spcBef>
        <a:buFont typeface="Arial"/>
        <a:buChar char="•"/>
        <a:defRPr sz="2000" kern="1200">
          <a:solidFill>
            <a:schemeClr val="tx1"/>
          </a:solidFill>
          <a:latin typeface="+mn-lt"/>
          <a:ea typeface="+mn-ea"/>
          <a:cs typeface="+mn-cs"/>
        </a:defRPr>
      </a:lvl8pPr>
      <a:lvl9pPr marL="3885498" indent="-228558" algn="l" defTabSz="45711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18" rtl="0" eaLnBrk="1" latinLnBrk="0" hangingPunct="1">
        <a:defRPr sz="1800" kern="1200">
          <a:solidFill>
            <a:schemeClr val="tx1"/>
          </a:solidFill>
          <a:latin typeface="+mn-lt"/>
          <a:ea typeface="+mn-ea"/>
          <a:cs typeface="+mn-cs"/>
        </a:defRPr>
      </a:lvl1pPr>
      <a:lvl2pPr marL="457118" algn="l" defTabSz="457118" rtl="0" eaLnBrk="1" latinLnBrk="0" hangingPunct="1">
        <a:defRPr sz="1800" kern="1200">
          <a:solidFill>
            <a:schemeClr val="tx1"/>
          </a:solidFill>
          <a:latin typeface="+mn-lt"/>
          <a:ea typeface="+mn-ea"/>
          <a:cs typeface="+mn-cs"/>
        </a:defRPr>
      </a:lvl2pPr>
      <a:lvl3pPr marL="914235" algn="l" defTabSz="457118" rtl="0" eaLnBrk="1" latinLnBrk="0" hangingPunct="1">
        <a:defRPr sz="1800" kern="1200">
          <a:solidFill>
            <a:schemeClr val="tx1"/>
          </a:solidFill>
          <a:latin typeface="+mn-lt"/>
          <a:ea typeface="+mn-ea"/>
          <a:cs typeface="+mn-cs"/>
        </a:defRPr>
      </a:lvl3pPr>
      <a:lvl4pPr marL="1371352" algn="l" defTabSz="457118" rtl="0" eaLnBrk="1" latinLnBrk="0" hangingPunct="1">
        <a:defRPr sz="1800" kern="1200">
          <a:solidFill>
            <a:schemeClr val="tx1"/>
          </a:solidFill>
          <a:latin typeface="+mn-lt"/>
          <a:ea typeface="+mn-ea"/>
          <a:cs typeface="+mn-cs"/>
        </a:defRPr>
      </a:lvl4pPr>
      <a:lvl5pPr marL="1828470" algn="l" defTabSz="457118" rtl="0" eaLnBrk="1" latinLnBrk="0" hangingPunct="1">
        <a:defRPr sz="1800" kern="1200">
          <a:solidFill>
            <a:schemeClr val="tx1"/>
          </a:solidFill>
          <a:latin typeface="+mn-lt"/>
          <a:ea typeface="+mn-ea"/>
          <a:cs typeface="+mn-cs"/>
        </a:defRPr>
      </a:lvl5pPr>
      <a:lvl6pPr marL="2285587" algn="l" defTabSz="457118" rtl="0" eaLnBrk="1" latinLnBrk="0" hangingPunct="1">
        <a:defRPr sz="1800" kern="1200">
          <a:solidFill>
            <a:schemeClr val="tx1"/>
          </a:solidFill>
          <a:latin typeface="+mn-lt"/>
          <a:ea typeface="+mn-ea"/>
          <a:cs typeface="+mn-cs"/>
        </a:defRPr>
      </a:lvl6pPr>
      <a:lvl7pPr marL="2742706" algn="l" defTabSz="457118" rtl="0" eaLnBrk="1" latinLnBrk="0" hangingPunct="1">
        <a:defRPr sz="1800" kern="1200">
          <a:solidFill>
            <a:schemeClr val="tx1"/>
          </a:solidFill>
          <a:latin typeface="+mn-lt"/>
          <a:ea typeface="+mn-ea"/>
          <a:cs typeface="+mn-cs"/>
        </a:defRPr>
      </a:lvl7pPr>
      <a:lvl8pPr marL="3199822" algn="l" defTabSz="457118" rtl="0" eaLnBrk="1" latinLnBrk="0" hangingPunct="1">
        <a:defRPr sz="1800" kern="1200">
          <a:solidFill>
            <a:schemeClr val="tx1"/>
          </a:solidFill>
          <a:latin typeface="+mn-lt"/>
          <a:ea typeface="+mn-ea"/>
          <a:cs typeface="+mn-cs"/>
        </a:defRPr>
      </a:lvl8pPr>
      <a:lvl9pPr marL="3656940" algn="l" defTabSz="45711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5"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7703435" y="6420173"/>
            <a:ext cx="1318661" cy="338536"/>
          </a:xfrm>
          <a:prstGeom prst="rect">
            <a:avLst/>
          </a:prstGeom>
        </p:spPr>
        <p:txBody>
          <a:bodyPr wrap="square" lIns="91424" tIns="45711" rIns="91424" bIns="45711"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i="0" dirty="0">
                <a:solidFill>
                  <a:schemeClr val="tx1"/>
                </a:solidFill>
                <a:latin typeface="Arial Narrow Bold"/>
                <a:cs typeface="Arial Narrow Bold"/>
              </a:rPr>
              <a:t>2020</a:t>
            </a:r>
          </a:p>
        </p:txBody>
      </p:sp>
    </p:spTree>
    <p:extLst>
      <p:ext uri="{BB962C8B-B14F-4D97-AF65-F5344CB8AC3E}">
        <p14:creationId xmlns:p14="http://schemas.microsoft.com/office/powerpoint/2010/main" val="3514436161"/>
      </p:ext>
    </p:extLst>
  </p:cSld>
  <p:clrMap bg1="lt1" tx1="dk1" bg2="lt2" tx2="dk2" accent1="accent1" accent2="accent2" accent3="accent3" accent4="accent4" accent5="accent5" accent6="accent6" hlink="hlink" folHlink="folHlink"/>
  <p:sldLayoutIdLst>
    <p:sldLayoutId id="2147483686" r:id="rId1"/>
    <p:sldLayoutId id="2147483752" r:id="rId2"/>
    <p:sldLayoutId id="2147483762" r:id="rId3"/>
  </p:sldLayoutIdLst>
  <p:hf sldNum="0" hdr="0" dt="0"/>
  <p:txStyles>
    <p:titleStyle>
      <a:lvl1pPr algn="ctr" defTabSz="457118" rtl="0" eaLnBrk="1" latinLnBrk="0" hangingPunct="1">
        <a:spcBef>
          <a:spcPct val="0"/>
        </a:spcBef>
        <a:buNone/>
        <a:defRPr sz="4400" kern="1200">
          <a:solidFill>
            <a:schemeClr val="tx1"/>
          </a:solidFill>
          <a:latin typeface="+mj-lt"/>
          <a:ea typeface="+mj-ea"/>
          <a:cs typeface="+mj-cs"/>
        </a:defRPr>
      </a:lvl1pPr>
    </p:titleStyle>
    <p:bodyStyle>
      <a:lvl1pPr marL="342838" indent="-342838" algn="l" defTabSz="457118" rtl="0" eaLnBrk="1" latinLnBrk="0" hangingPunct="1">
        <a:spcBef>
          <a:spcPct val="20000"/>
        </a:spcBef>
        <a:buFont typeface="Arial"/>
        <a:buChar char="•"/>
        <a:defRPr sz="3200" kern="1200">
          <a:solidFill>
            <a:schemeClr val="tx1"/>
          </a:solidFill>
          <a:latin typeface="+mn-lt"/>
          <a:ea typeface="+mn-ea"/>
          <a:cs typeface="+mn-cs"/>
        </a:defRPr>
      </a:lvl1pPr>
      <a:lvl2pPr marL="742816" indent="-285698" algn="l" defTabSz="457118" rtl="0" eaLnBrk="1" latinLnBrk="0" hangingPunct="1">
        <a:spcBef>
          <a:spcPct val="20000"/>
        </a:spcBef>
        <a:buFont typeface="Arial"/>
        <a:buChar char="–"/>
        <a:defRPr sz="2800" kern="1200">
          <a:solidFill>
            <a:schemeClr val="tx1"/>
          </a:solidFill>
          <a:latin typeface="+mn-lt"/>
          <a:ea typeface="+mn-ea"/>
          <a:cs typeface="+mn-cs"/>
        </a:defRPr>
      </a:lvl2pPr>
      <a:lvl3pPr marL="1142794" indent="-228558" algn="l" defTabSz="457118" rtl="0" eaLnBrk="1" latinLnBrk="0" hangingPunct="1">
        <a:spcBef>
          <a:spcPct val="20000"/>
        </a:spcBef>
        <a:buFont typeface="Arial"/>
        <a:buChar char="•"/>
        <a:defRPr sz="2400" kern="1200">
          <a:solidFill>
            <a:schemeClr val="tx1"/>
          </a:solidFill>
          <a:latin typeface="+mn-lt"/>
          <a:ea typeface="+mn-ea"/>
          <a:cs typeface="+mn-cs"/>
        </a:defRPr>
      </a:lvl3pPr>
      <a:lvl4pPr marL="1599911" indent="-228558" algn="l" defTabSz="457118" rtl="0" eaLnBrk="1" latinLnBrk="0" hangingPunct="1">
        <a:spcBef>
          <a:spcPct val="20000"/>
        </a:spcBef>
        <a:buFont typeface="Arial"/>
        <a:buChar char="–"/>
        <a:defRPr sz="2000" kern="1200">
          <a:solidFill>
            <a:schemeClr val="tx1"/>
          </a:solidFill>
          <a:latin typeface="+mn-lt"/>
          <a:ea typeface="+mn-ea"/>
          <a:cs typeface="+mn-cs"/>
        </a:defRPr>
      </a:lvl4pPr>
      <a:lvl5pPr marL="2057029" indent="-228558" algn="l" defTabSz="457118" rtl="0" eaLnBrk="1" latinLnBrk="0" hangingPunct="1">
        <a:spcBef>
          <a:spcPct val="20000"/>
        </a:spcBef>
        <a:buFont typeface="Arial"/>
        <a:buChar char="»"/>
        <a:defRPr sz="2000" kern="1200">
          <a:solidFill>
            <a:schemeClr val="tx1"/>
          </a:solidFill>
          <a:latin typeface="+mn-lt"/>
          <a:ea typeface="+mn-ea"/>
          <a:cs typeface="+mn-cs"/>
        </a:defRPr>
      </a:lvl5pPr>
      <a:lvl6pPr marL="2514146" indent="-228558" algn="l" defTabSz="457118" rtl="0" eaLnBrk="1" latinLnBrk="0" hangingPunct="1">
        <a:spcBef>
          <a:spcPct val="20000"/>
        </a:spcBef>
        <a:buFont typeface="Arial"/>
        <a:buChar char="•"/>
        <a:defRPr sz="2000" kern="1200">
          <a:solidFill>
            <a:schemeClr val="tx1"/>
          </a:solidFill>
          <a:latin typeface="+mn-lt"/>
          <a:ea typeface="+mn-ea"/>
          <a:cs typeface="+mn-cs"/>
        </a:defRPr>
      </a:lvl6pPr>
      <a:lvl7pPr marL="2971264" indent="-228558" algn="l" defTabSz="457118" rtl="0" eaLnBrk="1" latinLnBrk="0" hangingPunct="1">
        <a:spcBef>
          <a:spcPct val="20000"/>
        </a:spcBef>
        <a:buFont typeface="Arial"/>
        <a:buChar char="•"/>
        <a:defRPr sz="2000" kern="1200">
          <a:solidFill>
            <a:schemeClr val="tx1"/>
          </a:solidFill>
          <a:latin typeface="+mn-lt"/>
          <a:ea typeface="+mn-ea"/>
          <a:cs typeface="+mn-cs"/>
        </a:defRPr>
      </a:lvl7pPr>
      <a:lvl8pPr marL="3428382" indent="-228558" algn="l" defTabSz="457118" rtl="0" eaLnBrk="1" latinLnBrk="0" hangingPunct="1">
        <a:spcBef>
          <a:spcPct val="20000"/>
        </a:spcBef>
        <a:buFont typeface="Arial"/>
        <a:buChar char="•"/>
        <a:defRPr sz="2000" kern="1200">
          <a:solidFill>
            <a:schemeClr val="tx1"/>
          </a:solidFill>
          <a:latin typeface="+mn-lt"/>
          <a:ea typeface="+mn-ea"/>
          <a:cs typeface="+mn-cs"/>
        </a:defRPr>
      </a:lvl8pPr>
      <a:lvl9pPr marL="3885498" indent="-228558" algn="l" defTabSz="45711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18" rtl="0" eaLnBrk="1" latinLnBrk="0" hangingPunct="1">
        <a:defRPr sz="1800" kern="1200">
          <a:solidFill>
            <a:schemeClr val="tx1"/>
          </a:solidFill>
          <a:latin typeface="+mn-lt"/>
          <a:ea typeface="+mn-ea"/>
          <a:cs typeface="+mn-cs"/>
        </a:defRPr>
      </a:lvl1pPr>
      <a:lvl2pPr marL="457118" algn="l" defTabSz="457118" rtl="0" eaLnBrk="1" latinLnBrk="0" hangingPunct="1">
        <a:defRPr sz="1800" kern="1200">
          <a:solidFill>
            <a:schemeClr val="tx1"/>
          </a:solidFill>
          <a:latin typeface="+mn-lt"/>
          <a:ea typeface="+mn-ea"/>
          <a:cs typeface="+mn-cs"/>
        </a:defRPr>
      </a:lvl2pPr>
      <a:lvl3pPr marL="914235" algn="l" defTabSz="457118" rtl="0" eaLnBrk="1" latinLnBrk="0" hangingPunct="1">
        <a:defRPr sz="1800" kern="1200">
          <a:solidFill>
            <a:schemeClr val="tx1"/>
          </a:solidFill>
          <a:latin typeface="+mn-lt"/>
          <a:ea typeface="+mn-ea"/>
          <a:cs typeface="+mn-cs"/>
        </a:defRPr>
      </a:lvl3pPr>
      <a:lvl4pPr marL="1371352" algn="l" defTabSz="457118" rtl="0" eaLnBrk="1" latinLnBrk="0" hangingPunct="1">
        <a:defRPr sz="1800" kern="1200">
          <a:solidFill>
            <a:schemeClr val="tx1"/>
          </a:solidFill>
          <a:latin typeface="+mn-lt"/>
          <a:ea typeface="+mn-ea"/>
          <a:cs typeface="+mn-cs"/>
        </a:defRPr>
      </a:lvl4pPr>
      <a:lvl5pPr marL="1828470" algn="l" defTabSz="457118" rtl="0" eaLnBrk="1" latinLnBrk="0" hangingPunct="1">
        <a:defRPr sz="1800" kern="1200">
          <a:solidFill>
            <a:schemeClr val="tx1"/>
          </a:solidFill>
          <a:latin typeface="+mn-lt"/>
          <a:ea typeface="+mn-ea"/>
          <a:cs typeface="+mn-cs"/>
        </a:defRPr>
      </a:lvl5pPr>
      <a:lvl6pPr marL="2285587" algn="l" defTabSz="457118" rtl="0" eaLnBrk="1" latinLnBrk="0" hangingPunct="1">
        <a:defRPr sz="1800" kern="1200">
          <a:solidFill>
            <a:schemeClr val="tx1"/>
          </a:solidFill>
          <a:latin typeface="+mn-lt"/>
          <a:ea typeface="+mn-ea"/>
          <a:cs typeface="+mn-cs"/>
        </a:defRPr>
      </a:lvl6pPr>
      <a:lvl7pPr marL="2742706" algn="l" defTabSz="457118" rtl="0" eaLnBrk="1" latinLnBrk="0" hangingPunct="1">
        <a:defRPr sz="1800" kern="1200">
          <a:solidFill>
            <a:schemeClr val="tx1"/>
          </a:solidFill>
          <a:latin typeface="+mn-lt"/>
          <a:ea typeface="+mn-ea"/>
          <a:cs typeface="+mn-cs"/>
        </a:defRPr>
      </a:lvl7pPr>
      <a:lvl8pPr marL="3199822" algn="l" defTabSz="457118" rtl="0" eaLnBrk="1" latinLnBrk="0" hangingPunct="1">
        <a:defRPr sz="1800" kern="1200">
          <a:solidFill>
            <a:schemeClr val="tx1"/>
          </a:solidFill>
          <a:latin typeface="+mn-lt"/>
          <a:ea typeface="+mn-ea"/>
          <a:cs typeface="+mn-cs"/>
        </a:defRPr>
      </a:lvl8pPr>
      <a:lvl9pPr marL="3656940" algn="l" defTabSz="457118"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7703435" y="6420173"/>
            <a:ext cx="1318661" cy="338536"/>
          </a:xfrm>
          <a:prstGeom prst="rect">
            <a:avLst/>
          </a:prstGeom>
        </p:spPr>
        <p:txBody>
          <a:bodyPr wrap="square" lIns="91424" tIns="45711" rIns="91424" bIns="45711"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i="0" dirty="0">
                <a:solidFill>
                  <a:schemeClr val="tx1"/>
                </a:solidFill>
                <a:latin typeface="Arial Narrow Bold"/>
                <a:cs typeface="Arial Narrow Bold"/>
              </a:rPr>
              <a:t>2020</a:t>
            </a:r>
          </a:p>
        </p:txBody>
      </p:sp>
    </p:spTree>
    <p:extLst>
      <p:ext uri="{BB962C8B-B14F-4D97-AF65-F5344CB8AC3E}">
        <p14:creationId xmlns:p14="http://schemas.microsoft.com/office/powerpoint/2010/main" val="122273598"/>
      </p:ext>
    </p:extLst>
  </p:cSld>
  <p:clrMap bg1="lt1" tx1="dk1" bg2="lt2" tx2="dk2" accent1="accent1" accent2="accent2" accent3="accent3" accent4="accent4" accent5="accent5" accent6="accent6" hlink="hlink" folHlink="folHlink"/>
  <p:hf sldNum="0" hdr="0" dt="0"/>
  <p:txStyles>
    <p:titleStyle>
      <a:lvl1pPr algn="ctr" defTabSz="457118" rtl="0" eaLnBrk="1" latinLnBrk="0" hangingPunct="1">
        <a:spcBef>
          <a:spcPct val="0"/>
        </a:spcBef>
        <a:buNone/>
        <a:defRPr sz="4400" kern="1200">
          <a:solidFill>
            <a:schemeClr val="tx1"/>
          </a:solidFill>
          <a:latin typeface="+mj-lt"/>
          <a:ea typeface="+mj-ea"/>
          <a:cs typeface="+mj-cs"/>
        </a:defRPr>
      </a:lvl1pPr>
    </p:titleStyle>
    <p:bodyStyle>
      <a:lvl1pPr marL="0" indent="0" algn="l" defTabSz="457118" rtl="0" eaLnBrk="1" latinLnBrk="0" hangingPunct="1">
        <a:spcBef>
          <a:spcPct val="20000"/>
        </a:spcBef>
        <a:buFont typeface="Arial"/>
        <a:buNone/>
        <a:defRPr sz="3200" kern="1200">
          <a:solidFill>
            <a:srgbClr val="585858"/>
          </a:solidFill>
          <a:latin typeface="+mn-lt"/>
          <a:ea typeface="+mn-ea"/>
          <a:cs typeface="+mn-cs"/>
        </a:defRPr>
      </a:lvl1pPr>
      <a:lvl2pPr marL="457118" indent="0" algn="l" defTabSz="457118" rtl="0" eaLnBrk="1" latinLnBrk="0" hangingPunct="1">
        <a:spcBef>
          <a:spcPct val="20000"/>
        </a:spcBef>
        <a:buFont typeface="Arial"/>
        <a:buNone/>
        <a:defRPr sz="2800" kern="1200">
          <a:solidFill>
            <a:srgbClr val="585858"/>
          </a:solidFill>
          <a:latin typeface="+mn-lt"/>
          <a:ea typeface="+mn-ea"/>
          <a:cs typeface="+mn-cs"/>
        </a:defRPr>
      </a:lvl2pPr>
      <a:lvl3pPr marL="914235" indent="0" algn="l" defTabSz="457118" rtl="0" eaLnBrk="1" latinLnBrk="0" hangingPunct="1">
        <a:spcBef>
          <a:spcPct val="20000"/>
        </a:spcBef>
        <a:buFont typeface="Arial"/>
        <a:buNone/>
        <a:defRPr sz="2400" kern="1200">
          <a:solidFill>
            <a:srgbClr val="585858"/>
          </a:solidFill>
          <a:latin typeface="+mn-lt"/>
          <a:ea typeface="+mn-ea"/>
          <a:cs typeface="+mn-cs"/>
        </a:defRPr>
      </a:lvl3pPr>
      <a:lvl4pPr marL="1371352" indent="0" algn="l" defTabSz="457118" rtl="0" eaLnBrk="1" latinLnBrk="0" hangingPunct="1">
        <a:spcBef>
          <a:spcPct val="20000"/>
        </a:spcBef>
        <a:buFont typeface="Arial"/>
        <a:buNone/>
        <a:defRPr sz="2000" kern="1200">
          <a:solidFill>
            <a:srgbClr val="585858"/>
          </a:solidFill>
          <a:latin typeface="+mn-lt"/>
          <a:ea typeface="+mn-ea"/>
          <a:cs typeface="+mn-cs"/>
        </a:defRPr>
      </a:lvl4pPr>
      <a:lvl5pPr marL="1828470" indent="0" algn="l" defTabSz="457118" rtl="0" eaLnBrk="1" latinLnBrk="0" hangingPunct="1">
        <a:spcBef>
          <a:spcPct val="20000"/>
        </a:spcBef>
        <a:buFont typeface="Arial"/>
        <a:buNone/>
        <a:defRPr sz="2000" kern="1200">
          <a:solidFill>
            <a:srgbClr val="585858"/>
          </a:solidFill>
          <a:latin typeface="+mn-lt"/>
          <a:ea typeface="+mn-ea"/>
          <a:cs typeface="+mn-cs"/>
        </a:defRPr>
      </a:lvl5pPr>
      <a:lvl6pPr marL="2514146" indent="-228558" algn="l" defTabSz="457118" rtl="0" eaLnBrk="1" latinLnBrk="0" hangingPunct="1">
        <a:spcBef>
          <a:spcPct val="20000"/>
        </a:spcBef>
        <a:buFont typeface="Arial"/>
        <a:buChar char="•"/>
        <a:defRPr sz="2000" kern="1200">
          <a:solidFill>
            <a:schemeClr val="tx1"/>
          </a:solidFill>
          <a:latin typeface="+mn-lt"/>
          <a:ea typeface="+mn-ea"/>
          <a:cs typeface="+mn-cs"/>
        </a:defRPr>
      </a:lvl6pPr>
      <a:lvl7pPr marL="2971264" indent="-228558" algn="l" defTabSz="457118" rtl="0" eaLnBrk="1" latinLnBrk="0" hangingPunct="1">
        <a:spcBef>
          <a:spcPct val="20000"/>
        </a:spcBef>
        <a:buFont typeface="Arial"/>
        <a:buChar char="•"/>
        <a:defRPr sz="2000" kern="1200">
          <a:solidFill>
            <a:schemeClr val="tx1"/>
          </a:solidFill>
          <a:latin typeface="+mn-lt"/>
          <a:ea typeface="+mn-ea"/>
          <a:cs typeface="+mn-cs"/>
        </a:defRPr>
      </a:lvl7pPr>
      <a:lvl8pPr marL="3428382" indent="-228558" algn="l" defTabSz="457118" rtl="0" eaLnBrk="1" latinLnBrk="0" hangingPunct="1">
        <a:spcBef>
          <a:spcPct val="20000"/>
        </a:spcBef>
        <a:buFont typeface="Arial"/>
        <a:buChar char="•"/>
        <a:defRPr sz="2000" kern="1200">
          <a:solidFill>
            <a:schemeClr val="tx1"/>
          </a:solidFill>
          <a:latin typeface="+mn-lt"/>
          <a:ea typeface="+mn-ea"/>
          <a:cs typeface="+mn-cs"/>
        </a:defRPr>
      </a:lvl8pPr>
      <a:lvl9pPr marL="3885498" indent="-228558" algn="l" defTabSz="45711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18" rtl="0" eaLnBrk="1" latinLnBrk="0" hangingPunct="1">
        <a:defRPr sz="1800" kern="1200">
          <a:solidFill>
            <a:schemeClr val="tx1"/>
          </a:solidFill>
          <a:latin typeface="+mn-lt"/>
          <a:ea typeface="+mn-ea"/>
          <a:cs typeface="+mn-cs"/>
        </a:defRPr>
      </a:lvl1pPr>
      <a:lvl2pPr marL="457118" algn="l" defTabSz="457118" rtl="0" eaLnBrk="1" latinLnBrk="0" hangingPunct="1">
        <a:defRPr sz="1800" kern="1200">
          <a:solidFill>
            <a:schemeClr val="tx1"/>
          </a:solidFill>
          <a:latin typeface="+mn-lt"/>
          <a:ea typeface="+mn-ea"/>
          <a:cs typeface="+mn-cs"/>
        </a:defRPr>
      </a:lvl2pPr>
      <a:lvl3pPr marL="914235" algn="l" defTabSz="457118" rtl="0" eaLnBrk="1" latinLnBrk="0" hangingPunct="1">
        <a:defRPr sz="1800" kern="1200">
          <a:solidFill>
            <a:schemeClr val="tx1"/>
          </a:solidFill>
          <a:latin typeface="+mn-lt"/>
          <a:ea typeface="+mn-ea"/>
          <a:cs typeface="+mn-cs"/>
        </a:defRPr>
      </a:lvl3pPr>
      <a:lvl4pPr marL="1371352" algn="l" defTabSz="457118" rtl="0" eaLnBrk="1" latinLnBrk="0" hangingPunct="1">
        <a:defRPr sz="1800" kern="1200">
          <a:solidFill>
            <a:schemeClr val="tx1"/>
          </a:solidFill>
          <a:latin typeface="+mn-lt"/>
          <a:ea typeface="+mn-ea"/>
          <a:cs typeface="+mn-cs"/>
        </a:defRPr>
      </a:lvl4pPr>
      <a:lvl5pPr marL="1828470" algn="l" defTabSz="457118" rtl="0" eaLnBrk="1" latinLnBrk="0" hangingPunct="1">
        <a:defRPr sz="1800" kern="1200">
          <a:solidFill>
            <a:schemeClr val="tx1"/>
          </a:solidFill>
          <a:latin typeface="+mn-lt"/>
          <a:ea typeface="+mn-ea"/>
          <a:cs typeface="+mn-cs"/>
        </a:defRPr>
      </a:lvl5pPr>
      <a:lvl6pPr marL="2285587" algn="l" defTabSz="457118" rtl="0" eaLnBrk="1" latinLnBrk="0" hangingPunct="1">
        <a:defRPr sz="1800" kern="1200">
          <a:solidFill>
            <a:schemeClr val="tx1"/>
          </a:solidFill>
          <a:latin typeface="+mn-lt"/>
          <a:ea typeface="+mn-ea"/>
          <a:cs typeface="+mn-cs"/>
        </a:defRPr>
      </a:lvl6pPr>
      <a:lvl7pPr marL="2742706" algn="l" defTabSz="457118" rtl="0" eaLnBrk="1" latinLnBrk="0" hangingPunct="1">
        <a:defRPr sz="1800" kern="1200">
          <a:solidFill>
            <a:schemeClr val="tx1"/>
          </a:solidFill>
          <a:latin typeface="+mn-lt"/>
          <a:ea typeface="+mn-ea"/>
          <a:cs typeface="+mn-cs"/>
        </a:defRPr>
      </a:lvl7pPr>
      <a:lvl8pPr marL="3199822" algn="l" defTabSz="457118" rtl="0" eaLnBrk="1" latinLnBrk="0" hangingPunct="1">
        <a:defRPr sz="1800" kern="1200">
          <a:solidFill>
            <a:schemeClr val="tx1"/>
          </a:solidFill>
          <a:latin typeface="+mn-lt"/>
          <a:ea typeface="+mn-ea"/>
          <a:cs typeface="+mn-cs"/>
        </a:defRPr>
      </a:lvl8pPr>
      <a:lvl9pPr marL="3656940" algn="l" defTabSz="457118"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cstate="email">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7703435" y="6420173"/>
            <a:ext cx="1318661" cy="338536"/>
          </a:xfrm>
          <a:prstGeom prst="rect">
            <a:avLst/>
          </a:prstGeom>
        </p:spPr>
        <p:txBody>
          <a:bodyPr wrap="square" lIns="91424" tIns="45711" rIns="91424" bIns="45711"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dirty="0">
                <a:solidFill>
                  <a:prstClr val="black"/>
                </a:solidFill>
                <a:latin typeface="Arial Narrow Bold"/>
                <a:cs typeface="Arial Narrow Bold"/>
              </a:rPr>
              <a:t>2020</a:t>
            </a:r>
          </a:p>
        </p:txBody>
      </p:sp>
    </p:spTree>
    <p:extLst>
      <p:ext uri="{BB962C8B-B14F-4D97-AF65-F5344CB8AC3E}">
        <p14:creationId xmlns:p14="http://schemas.microsoft.com/office/powerpoint/2010/main" val="397379655"/>
      </p:ext>
    </p:extLst>
  </p:cSld>
  <p:clrMap bg1="lt1" tx1="dk1" bg2="lt2" tx2="dk2" accent1="accent1" accent2="accent2" accent3="accent3" accent4="accent4" accent5="accent5" accent6="accent6" hlink="hlink" folHlink="folHlink"/>
  <p:sldLayoutIdLst>
    <p:sldLayoutId id="2147483711" r:id="rId1"/>
  </p:sldLayoutIdLst>
  <p:hf sldNum="0" hdr="0" dt="0"/>
  <p:txStyles>
    <p:titleStyle>
      <a:lvl1pPr algn="ctr" defTabSz="457118" rtl="0" eaLnBrk="1" latinLnBrk="0" hangingPunct="1">
        <a:spcBef>
          <a:spcPct val="0"/>
        </a:spcBef>
        <a:buNone/>
        <a:defRPr sz="4400" kern="1200">
          <a:solidFill>
            <a:schemeClr val="tx1"/>
          </a:solidFill>
          <a:latin typeface="+mj-lt"/>
          <a:ea typeface="+mj-ea"/>
          <a:cs typeface="+mj-cs"/>
        </a:defRPr>
      </a:lvl1pPr>
    </p:titleStyle>
    <p:bodyStyle>
      <a:lvl1pPr marL="342838" indent="-342838" algn="l" defTabSz="457118" rtl="0" eaLnBrk="1" latinLnBrk="0" hangingPunct="1">
        <a:spcBef>
          <a:spcPct val="20000"/>
        </a:spcBef>
        <a:buFont typeface="Arial"/>
        <a:buChar char="•"/>
        <a:defRPr sz="3200" kern="1200">
          <a:solidFill>
            <a:schemeClr val="tx1"/>
          </a:solidFill>
          <a:latin typeface="+mn-lt"/>
          <a:ea typeface="+mn-ea"/>
          <a:cs typeface="+mn-cs"/>
        </a:defRPr>
      </a:lvl1pPr>
      <a:lvl2pPr marL="742816" indent="-285698" algn="l" defTabSz="457118" rtl="0" eaLnBrk="1" latinLnBrk="0" hangingPunct="1">
        <a:spcBef>
          <a:spcPct val="20000"/>
        </a:spcBef>
        <a:buFont typeface="Arial"/>
        <a:buChar char="–"/>
        <a:defRPr sz="2800" kern="1200">
          <a:solidFill>
            <a:schemeClr val="tx1"/>
          </a:solidFill>
          <a:latin typeface="+mn-lt"/>
          <a:ea typeface="+mn-ea"/>
          <a:cs typeface="+mn-cs"/>
        </a:defRPr>
      </a:lvl2pPr>
      <a:lvl3pPr marL="1142794" indent="-228558" algn="l" defTabSz="457118" rtl="0" eaLnBrk="1" latinLnBrk="0" hangingPunct="1">
        <a:spcBef>
          <a:spcPct val="20000"/>
        </a:spcBef>
        <a:buFont typeface="Arial"/>
        <a:buChar char="•"/>
        <a:defRPr sz="2400" kern="1200">
          <a:solidFill>
            <a:schemeClr val="tx1"/>
          </a:solidFill>
          <a:latin typeface="+mn-lt"/>
          <a:ea typeface="+mn-ea"/>
          <a:cs typeface="+mn-cs"/>
        </a:defRPr>
      </a:lvl3pPr>
      <a:lvl4pPr marL="1599911" indent="-228558" algn="l" defTabSz="457118" rtl="0" eaLnBrk="1" latinLnBrk="0" hangingPunct="1">
        <a:spcBef>
          <a:spcPct val="20000"/>
        </a:spcBef>
        <a:buFont typeface="Arial"/>
        <a:buChar char="–"/>
        <a:defRPr sz="2000" kern="1200">
          <a:solidFill>
            <a:schemeClr val="tx1"/>
          </a:solidFill>
          <a:latin typeface="+mn-lt"/>
          <a:ea typeface="+mn-ea"/>
          <a:cs typeface="+mn-cs"/>
        </a:defRPr>
      </a:lvl4pPr>
      <a:lvl5pPr marL="2057029" indent="-228558" algn="l" defTabSz="457118" rtl="0" eaLnBrk="1" latinLnBrk="0" hangingPunct="1">
        <a:spcBef>
          <a:spcPct val="20000"/>
        </a:spcBef>
        <a:buFont typeface="Arial"/>
        <a:buChar char="»"/>
        <a:defRPr sz="2000" kern="1200">
          <a:solidFill>
            <a:schemeClr val="tx1"/>
          </a:solidFill>
          <a:latin typeface="+mn-lt"/>
          <a:ea typeface="+mn-ea"/>
          <a:cs typeface="+mn-cs"/>
        </a:defRPr>
      </a:lvl5pPr>
      <a:lvl6pPr marL="2514146" indent="-228558" algn="l" defTabSz="457118" rtl="0" eaLnBrk="1" latinLnBrk="0" hangingPunct="1">
        <a:spcBef>
          <a:spcPct val="20000"/>
        </a:spcBef>
        <a:buFont typeface="Arial"/>
        <a:buChar char="•"/>
        <a:defRPr sz="2000" kern="1200">
          <a:solidFill>
            <a:schemeClr val="tx1"/>
          </a:solidFill>
          <a:latin typeface="+mn-lt"/>
          <a:ea typeface="+mn-ea"/>
          <a:cs typeface="+mn-cs"/>
        </a:defRPr>
      </a:lvl6pPr>
      <a:lvl7pPr marL="2971264" indent="-228558" algn="l" defTabSz="457118" rtl="0" eaLnBrk="1" latinLnBrk="0" hangingPunct="1">
        <a:spcBef>
          <a:spcPct val="20000"/>
        </a:spcBef>
        <a:buFont typeface="Arial"/>
        <a:buChar char="•"/>
        <a:defRPr sz="2000" kern="1200">
          <a:solidFill>
            <a:schemeClr val="tx1"/>
          </a:solidFill>
          <a:latin typeface="+mn-lt"/>
          <a:ea typeface="+mn-ea"/>
          <a:cs typeface="+mn-cs"/>
        </a:defRPr>
      </a:lvl7pPr>
      <a:lvl8pPr marL="3428382" indent="-228558" algn="l" defTabSz="457118" rtl="0" eaLnBrk="1" latinLnBrk="0" hangingPunct="1">
        <a:spcBef>
          <a:spcPct val="20000"/>
        </a:spcBef>
        <a:buFont typeface="Arial"/>
        <a:buChar char="•"/>
        <a:defRPr sz="2000" kern="1200">
          <a:solidFill>
            <a:schemeClr val="tx1"/>
          </a:solidFill>
          <a:latin typeface="+mn-lt"/>
          <a:ea typeface="+mn-ea"/>
          <a:cs typeface="+mn-cs"/>
        </a:defRPr>
      </a:lvl8pPr>
      <a:lvl9pPr marL="3885498" indent="-228558" algn="l" defTabSz="45711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18" rtl="0" eaLnBrk="1" latinLnBrk="0" hangingPunct="1">
        <a:defRPr sz="1800" kern="1200">
          <a:solidFill>
            <a:schemeClr val="tx1"/>
          </a:solidFill>
          <a:latin typeface="+mn-lt"/>
          <a:ea typeface="+mn-ea"/>
          <a:cs typeface="+mn-cs"/>
        </a:defRPr>
      </a:lvl1pPr>
      <a:lvl2pPr marL="457118" algn="l" defTabSz="457118" rtl="0" eaLnBrk="1" latinLnBrk="0" hangingPunct="1">
        <a:defRPr sz="1800" kern="1200">
          <a:solidFill>
            <a:schemeClr val="tx1"/>
          </a:solidFill>
          <a:latin typeface="+mn-lt"/>
          <a:ea typeface="+mn-ea"/>
          <a:cs typeface="+mn-cs"/>
        </a:defRPr>
      </a:lvl2pPr>
      <a:lvl3pPr marL="914235" algn="l" defTabSz="457118" rtl="0" eaLnBrk="1" latinLnBrk="0" hangingPunct="1">
        <a:defRPr sz="1800" kern="1200">
          <a:solidFill>
            <a:schemeClr val="tx1"/>
          </a:solidFill>
          <a:latin typeface="+mn-lt"/>
          <a:ea typeface="+mn-ea"/>
          <a:cs typeface="+mn-cs"/>
        </a:defRPr>
      </a:lvl3pPr>
      <a:lvl4pPr marL="1371352" algn="l" defTabSz="457118" rtl="0" eaLnBrk="1" latinLnBrk="0" hangingPunct="1">
        <a:defRPr sz="1800" kern="1200">
          <a:solidFill>
            <a:schemeClr val="tx1"/>
          </a:solidFill>
          <a:latin typeface="+mn-lt"/>
          <a:ea typeface="+mn-ea"/>
          <a:cs typeface="+mn-cs"/>
        </a:defRPr>
      </a:lvl4pPr>
      <a:lvl5pPr marL="1828470" algn="l" defTabSz="457118" rtl="0" eaLnBrk="1" latinLnBrk="0" hangingPunct="1">
        <a:defRPr sz="1800" kern="1200">
          <a:solidFill>
            <a:schemeClr val="tx1"/>
          </a:solidFill>
          <a:latin typeface="+mn-lt"/>
          <a:ea typeface="+mn-ea"/>
          <a:cs typeface="+mn-cs"/>
        </a:defRPr>
      </a:lvl5pPr>
      <a:lvl6pPr marL="2285587" algn="l" defTabSz="457118" rtl="0" eaLnBrk="1" latinLnBrk="0" hangingPunct="1">
        <a:defRPr sz="1800" kern="1200">
          <a:solidFill>
            <a:schemeClr val="tx1"/>
          </a:solidFill>
          <a:latin typeface="+mn-lt"/>
          <a:ea typeface="+mn-ea"/>
          <a:cs typeface="+mn-cs"/>
        </a:defRPr>
      </a:lvl6pPr>
      <a:lvl7pPr marL="2742706" algn="l" defTabSz="457118" rtl="0" eaLnBrk="1" latinLnBrk="0" hangingPunct="1">
        <a:defRPr sz="1800" kern="1200">
          <a:solidFill>
            <a:schemeClr val="tx1"/>
          </a:solidFill>
          <a:latin typeface="+mn-lt"/>
          <a:ea typeface="+mn-ea"/>
          <a:cs typeface="+mn-cs"/>
        </a:defRPr>
      </a:lvl7pPr>
      <a:lvl8pPr marL="3199822" algn="l" defTabSz="457118" rtl="0" eaLnBrk="1" latinLnBrk="0" hangingPunct="1">
        <a:defRPr sz="1800" kern="1200">
          <a:solidFill>
            <a:schemeClr val="tx1"/>
          </a:solidFill>
          <a:latin typeface="+mn-lt"/>
          <a:ea typeface="+mn-ea"/>
          <a:cs typeface="+mn-cs"/>
        </a:defRPr>
      </a:lvl8pPr>
      <a:lvl9pPr marL="3656940" algn="l" defTabSz="45711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2" cstate="email">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7703435" y="6420173"/>
            <a:ext cx="1318661" cy="338536"/>
          </a:xfrm>
          <a:prstGeom prst="rect">
            <a:avLst/>
          </a:prstGeom>
        </p:spPr>
        <p:txBody>
          <a:bodyPr wrap="square" lIns="91424" tIns="45711" rIns="91424" bIns="45711"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dirty="0">
                <a:solidFill>
                  <a:prstClr val="black"/>
                </a:solidFill>
                <a:latin typeface="Arial Narrow Bold"/>
                <a:cs typeface="Arial Narrow Bold"/>
              </a:rPr>
              <a:t>2020</a:t>
            </a:r>
          </a:p>
        </p:txBody>
      </p:sp>
    </p:spTree>
    <p:extLst>
      <p:ext uri="{BB962C8B-B14F-4D97-AF65-F5344CB8AC3E}">
        <p14:creationId xmlns:p14="http://schemas.microsoft.com/office/powerpoint/2010/main" val="2399178370"/>
      </p:ext>
    </p:extLst>
  </p:cSld>
  <p:clrMap bg1="lt1" tx1="dk1" bg2="lt2" tx2="dk2" accent1="accent1" accent2="accent2" accent3="accent3" accent4="accent4" accent5="accent5" accent6="accent6" hlink="hlink" folHlink="folHlink"/>
  <p:hf sldNum="0" hdr="0" dt="0"/>
  <p:txStyles>
    <p:titleStyle>
      <a:lvl1pPr algn="ctr" defTabSz="457118" rtl="0" eaLnBrk="1" latinLnBrk="0" hangingPunct="1">
        <a:spcBef>
          <a:spcPct val="0"/>
        </a:spcBef>
        <a:buNone/>
        <a:defRPr sz="4400" kern="1200">
          <a:solidFill>
            <a:schemeClr val="tx1"/>
          </a:solidFill>
          <a:latin typeface="+mj-lt"/>
          <a:ea typeface="+mj-ea"/>
          <a:cs typeface="+mj-cs"/>
        </a:defRPr>
      </a:lvl1pPr>
    </p:titleStyle>
    <p:bodyStyle>
      <a:lvl1pPr marL="0" indent="0" algn="l" defTabSz="457118" rtl="0" eaLnBrk="1" latinLnBrk="0" hangingPunct="1">
        <a:spcBef>
          <a:spcPct val="20000"/>
        </a:spcBef>
        <a:buFont typeface="Arial"/>
        <a:buNone/>
        <a:defRPr sz="3200" kern="1200">
          <a:solidFill>
            <a:srgbClr val="585858"/>
          </a:solidFill>
          <a:latin typeface="+mn-lt"/>
          <a:ea typeface="+mn-ea"/>
          <a:cs typeface="+mn-cs"/>
        </a:defRPr>
      </a:lvl1pPr>
      <a:lvl2pPr marL="457118" indent="0" algn="l" defTabSz="457118" rtl="0" eaLnBrk="1" latinLnBrk="0" hangingPunct="1">
        <a:spcBef>
          <a:spcPct val="20000"/>
        </a:spcBef>
        <a:buFont typeface="Arial"/>
        <a:buNone/>
        <a:defRPr sz="2800" kern="1200">
          <a:solidFill>
            <a:srgbClr val="585858"/>
          </a:solidFill>
          <a:latin typeface="+mn-lt"/>
          <a:ea typeface="+mn-ea"/>
          <a:cs typeface="+mn-cs"/>
        </a:defRPr>
      </a:lvl2pPr>
      <a:lvl3pPr marL="914235" indent="0" algn="l" defTabSz="457118" rtl="0" eaLnBrk="1" latinLnBrk="0" hangingPunct="1">
        <a:spcBef>
          <a:spcPct val="20000"/>
        </a:spcBef>
        <a:buFont typeface="Arial"/>
        <a:buNone/>
        <a:defRPr sz="2400" kern="1200">
          <a:solidFill>
            <a:srgbClr val="585858"/>
          </a:solidFill>
          <a:latin typeface="+mn-lt"/>
          <a:ea typeface="+mn-ea"/>
          <a:cs typeface="+mn-cs"/>
        </a:defRPr>
      </a:lvl3pPr>
      <a:lvl4pPr marL="1371352" indent="0" algn="l" defTabSz="457118" rtl="0" eaLnBrk="1" latinLnBrk="0" hangingPunct="1">
        <a:spcBef>
          <a:spcPct val="20000"/>
        </a:spcBef>
        <a:buFont typeface="Arial"/>
        <a:buNone/>
        <a:defRPr sz="2000" kern="1200">
          <a:solidFill>
            <a:srgbClr val="585858"/>
          </a:solidFill>
          <a:latin typeface="+mn-lt"/>
          <a:ea typeface="+mn-ea"/>
          <a:cs typeface="+mn-cs"/>
        </a:defRPr>
      </a:lvl4pPr>
      <a:lvl5pPr marL="1828470" indent="0" algn="l" defTabSz="457118" rtl="0" eaLnBrk="1" latinLnBrk="0" hangingPunct="1">
        <a:spcBef>
          <a:spcPct val="20000"/>
        </a:spcBef>
        <a:buFont typeface="Arial"/>
        <a:buNone/>
        <a:defRPr sz="2000" kern="1200">
          <a:solidFill>
            <a:srgbClr val="585858"/>
          </a:solidFill>
          <a:latin typeface="+mn-lt"/>
          <a:ea typeface="+mn-ea"/>
          <a:cs typeface="+mn-cs"/>
        </a:defRPr>
      </a:lvl5pPr>
      <a:lvl6pPr marL="2514146" indent="-228558" algn="l" defTabSz="457118" rtl="0" eaLnBrk="1" latinLnBrk="0" hangingPunct="1">
        <a:spcBef>
          <a:spcPct val="20000"/>
        </a:spcBef>
        <a:buFont typeface="Arial"/>
        <a:buChar char="•"/>
        <a:defRPr sz="2000" kern="1200">
          <a:solidFill>
            <a:schemeClr val="tx1"/>
          </a:solidFill>
          <a:latin typeface="+mn-lt"/>
          <a:ea typeface="+mn-ea"/>
          <a:cs typeface="+mn-cs"/>
        </a:defRPr>
      </a:lvl6pPr>
      <a:lvl7pPr marL="2971264" indent="-228558" algn="l" defTabSz="457118" rtl="0" eaLnBrk="1" latinLnBrk="0" hangingPunct="1">
        <a:spcBef>
          <a:spcPct val="20000"/>
        </a:spcBef>
        <a:buFont typeface="Arial"/>
        <a:buChar char="•"/>
        <a:defRPr sz="2000" kern="1200">
          <a:solidFill>
            <a:schemeClr val="tx1"/>
          </a:solidFill>
          <a:latin typeface="+mn-lt"/>
          <a:ea typeface="+mn-ea"/>
          <a:cs typeface="+mn-cs"/>
        </a:defRPr>
      </a:lvl7pPr>
      <a:lvl8pPr marL="3428382" indent="-228558" algn="l" defTabSz="457118" rtl="0" eaLnBrk="1" latinLnBrk="0" hangingPunct="1">
        <a:spcBef>
          <a:spcPct val="20000"/>
        </a:spcBef>
        <a:buFont typeface="Arial"/>
        <a:buChar char="•"/>
        <a:defRPr sz="2000" kern="1200">
          <a:solidFill>
            <a:schemeClr val="tx1"/>
          </a:solidFill>
          <a:latin typeface="+mn-lt"/>
          <a:ea typeface="+mn-ea"/>
          <a:cs typeface="+mn-cs"/>
        </a:defRPr>
      </a:lvl8pPr>
      <a:lvl9pPr marL="3885498" indent="-228558" algn="l" defTabSz="45711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18" rtl="0" eaLnBrk="1" latinLnBrk="0" hangingPunct="1">
        <a:defRPr sz="1800" kern="1200">
          <a:solidFill>
            <a:schemeClr val="tx1"/>
          </a:solidFill>
          <a:latin typeface="+mn-lt"/>
          <a:ea typeface="+mn-ea"/>
          <a:cs typeface="+mn-cs"/>
        </a:defRPr>
      </a:lvl1pPr>
      <a:lvl2pPr marL="457118" algn="l" defTabSz="457118" rtl="0" eaLnBrk="1" latinLnBrk="0" hangingPunct="1">
        <a:defRPr sz="1800" kern="1200">
          <a:solidFill>
            <a:schemeClr val="tx1"/>
          </a:solidFill>
          <a:latin typeface="+mn-lt"/>
          <a:ea typeface="+mn-ea"/>
          <a:cs typeface="+mn-cs"/>
        </a:defRPr>
      </a:lvl2pPr>
      <a:lvl3pPr marL="914235" algn="l" defTabSz="457118" rtl="0" eaLnBrk="1" latinLnBrk="0" hangingPunct="1">
        <a:defRPr sz="1800" kern="1200">
          <a:solidFill>
            <a:schemeClr val="tx1"/>
          </a:solidFill>
          <a:latin typeface="+mn-lt"/>
          <a:ea typeface="+mn-ea"/>
          <a:cs typeface="+mn-cs"/>
        </a:defRPr>
      </a:lvl3pPr>
      <a:lvl4pPr marL="1371352" algn="l" defTabSz="457118" rtl="0" eaLnBrk="1" latinLnBrk="0" hangingPunct="1">
        <a:defRPr sz="1800" kern="1200">
          <a:solidFill>
            <a:schemeClr val="tx1"/>
          </a:solidFill>
          <a:latin typeface="+mn-lt"/>
          <a:ea typeface="+mn-ea"/>
          <a:cs typeface="+mn-cs"/>
        </a:defRPr>
      </a:lvl4pPr>
      <a:lvl5pPr marL="1828470" algn="l" defTabSz="457118" rtl="0" eaLnBrk="1" latinLnBrk="0" hangingPunct="1">
        <a:defRPr sz="1800" kern="1200">
          <a:solidFill>
            <a:schemeClr val="tx1"/>
          </a:solidFill>
          <a:latin typeface="+mn-lt"/>
          <a:ea typeface="+mn-ea"/>
          <a:cs typeface="+mn-cs"/>
        </a:defRPr>
      </a:lvl5pPr>
      <a:lvl6pPr marL="2285587" algn="l" defTabSz="457118" rtl="0" eaLnBrk="1" latinLnBrk="0" hangingPunct="1">
        <a:defRPr sz="1800" kern="1200">
          <a:solidFill>
            <a:schemeClr val="tx1"/>
          </a:solidFill>
          <a:latin typeface="+mn-lt"/>
          <a:ea typeface="+mn-ea"/>
          <a:cs typeface="+mn-cs"/>
        </a:defRPr>
      </a:lvl6pPr>
      <a:lvl7pPr marL="2742706" algn="l" defTabSz="457118" rtl="0" eaLnBrk="1" latinLnBrk="0" hangingPunct="1">
        <a:defRPr sz="1800" kern="1200">
          <a:solidFill>
            <a:schemeClr val="tx1"/>
          </a:solidFill>
          <a:latin typeface="+mn-lt"/>
          <a:ea typeface="+mn-ea"/>
          <a:cs typeface="+mn-cs"/>
        </a:defRPr>
      </a:lvl7pPr>
      <a:lvl8pPr marL="3199822" algn="l" defTabSz="457118" rtl="0" eaLnBrk="1" latinLnBrk="0" hangingPunct="1">
        <a:defRPr sz="1800" kern="1200">
          <a:solidFill>
            <a:schemeClr val="tx1"/>
          </a:solidFill>
          <a:latin typeface="+mn-lt"/>
          <a:ea typeface="+mn-ea"/>
          <a:cs typeface="+mn-cs"/>
        </a:defRPr>
      </a:lvl8pPr>
      <a:lvl9pPr marL="3656940" algn="l" defTabSz="457118"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5" cstate="email">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7703435" y="6420173"/>
            <a:ext cx="1318661" cy="338536"/>
          </a:xfrm>
          <a:prstGeom prst="rect">
            <a:avLst/>
          </a:prstGeom>
        </p:spPr>
        <p:txBody>
          <a:bodyPr wrap="square" lIns="91424" tIns="45711" rIns="91424" bIns="45711"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dirty="0">
                <a:solidFill>
                  <a:prstClr val="black"/>
                </a:solidFill>
                <a:latin typeface="Arial Narrow Bold"/>
                <a:cs typeface="Arial Narrow Bold"/>
              </a:rPr>
              <a:t>2020</a:t>
            </a:r>
          </a:p>
        </p:txBody>
      </p:sp>
    </p:spTree>
    <p:extLst>
      <p:ext uri="{BB962C8B-B14F-4D97-AF65-F5344CB8AC3E}">
        <p14:creationId xmlns:p14="http://schemas.microsoft.com/office/powerpoint/2010/main" val="2399178370"/>
      </p:ext>
    </p:extLst>
  </p:cSld>
  <p:clrMap bg1="lt1" tx1="dk1" bg2="lt2" tx2="dk2" accent1="accent1" accent2="accent2" accent3="accent3" accent4="accent4" accent5="accent5" accent6="accent6" hlink="hlink" folHlink="folHlink"/>
  <p:sldLayoutIdLst>
    <p:sldLayoutId id="2147483748" r:id="rId1"/>
    <p:sldLayoutId id="2147483759" r:id="rId2"/>
    <p:sldLayoutId id="2147483761" r:id="rId3"/>
  </p:sldLayoutIdLst>
  <p:hf sldNum="0" hdr="0" dt="0"/>
  <p:txStyles>
    <p:titleStyle>
      <a:lvl1pPr algn="ctr" defTabSz="457118" rtl="0" eaLnBrk="1" latinLnBrk="0" hangingPunct="1">
        <a:spcBef>
          <a:spcPct val="0"/>
        </a:spcBef>
        <a:buNone/>
        <a:defRPr sz="4400" kern="1200">
          <a:solidFill>
            <a:schemeClr val="tx1"/>
          </a:solidFill>
          <a:latin typeface="+mj-lt"/>
          <a:ea typeface="+mj-ea"/>
          <a:cs typeface="+mj-cs"/>
        </a:defRPr>
      </a:lvl1pPr>
    </p:titleStyle>
    <p:bodyStyle>
      <a:lvl1pPr marL="0" indent="0" algn="l" defTabSz="457118" rtl="0" eaLnBrk="1" latinLnBrk="0" hangingPunct="1">
        <a:spcBef>
          <a:spcPct val="20000"/>
        </a:spcBef>
        <a:buFont typeface="Arial"/>
        <a:buNone/>
        <a:defRPr sz="3200" kern="1200">
          <a:solidFill>
            <a:srgbClr val="585858"/>
          </a:solidFill>
          <a:latin typeface="+mn-lt"/>
          <a:ea typeface="+mn-ea"/>
          <a:cs typeface="+mn-cs"/>
        </a:defRPr>
      </a:lvl1pPr>
      <a:lvl2pPr marL="457118" indent="0" algn="l" defTabSz="457118" rtl="0" eaLnBrk="1" latinLnBrk="0" hangingPunct="1">
        <a:spcBef>
          <a:spcPct val="20000"/>
        </a:spcBef>
        <a:buFont typeface="Arial"/>
        <a:buNone/>
        <a:defRPr sz="2800" kern="1200">
          <a:solidFill>
            <a:srgbClr val="585858"/>
          </a:solidFill>
          <a:latin typeface="+mn-lt"/>
          <a:ea typeface="+mn-ea"/>
          <a:cs typeface="+mn-cs"/>
        </a:defRPr>
      </a:lvl2pPr>
      <a:lvl3pPr marL="914235" indent="0" algn="l" defTabSz="457118" rtl="0" eaLnBrk="1" latinLnBrk="0" hangingPunct="1">
        <a:spcBef>
          <a:spcPct val="20000"/>
        </a:spcBef>
        <a:buFont typeface="Arial"/>
        <a:buNone/>
        <a:defRPr sz="2400" kern="1200">
          <a:solidFill>
            <a:srgbClr val="585858"/>
          </a:solidFill>
          <a:latin typeface="+mn-lt"/>
          <a:ea typeface="+mn-ea"/>
          <a:cs typeface="+mn-cs"/>
        </a:defRPr>
      </a:lvl3pPr>
      <a:lvl4pPr marL="1371352" indent="0" algn="l" defTabSz="457118" rtl="0" eaLnBrk="1" latinLnBrk="0" hangingPunct="1">
        <a:spcBef>
          <a:spcPct val="20000"/>
        </a:spcBef>
        <a:buFont typeface="Arial"/>
        <a:buNone/>
        <a:defRPr sz="2000" kern="1200">
          <a:solidFill>
            <a:srgbClr val="585858"/>
          </a:solidFill>
          <a:latin typeface="+mn-lt"/>
          <a:ea typeface="+mn-ea"/>
          <a:cs typeface="+mn-cs"/>
        </a:defRPr>
      </a:lvl4pPr>
      <a:lvl5pPr marL="1828470" indent="0" algn="l" defTabSz="457118" rtl="0" eaLnBrk="1" latinLnBrk="0" hangingPunct="1">
        <a:spcBef>
          <a:spcPct val="20000"/>
        </a:spcBef>
        <a:buFont typeface="Arial"/>
        <a:buNone/>
        <a:defRPr sz="2000" kern="1200">
          <a:solidFill>
            <a:srgbClr val="585858"/>
          </a:solidFill>
          <a:latin typeface="+mn-lt"/>
          <a:ea typeface="+mn-ea"/>
          <a:cs typeface="+mn-cs"/>
        </a:defRPr>
      </a:lvl5pPr>
      <a:lvl6pPr marL="2514146" indent="-228558" algn="l" defTabSz="457118" rtl="0" eaLnBrk="1" latinLnBrk="0" hangingPunct="1">
        <a:spcBef>
          <a:spcPct val="20000"/>
        </a:spcBef>
        <a:buFont typeface="Arial"/>
        <a:buChar char="•"/>
        <a:defRPr sz="2000" kern="1200">
          <a:solidFill>
            <a:schemeClr val="tx1"/>
          </a:solidFill>
          <a:latin typeface="+mn-lt"/>
          <a:ea typeface="+mn-ea"/>
          <a:cs typeface="+mn-cs"/>
        </a:defRPr>
      </a:lvl6pPr>
      <a:lvl7pPr marL="2971264" indent="-228558" algn="l" defTabSz="457118" rtl="0" eaLnBrk="1" latinLnBrk="0" hangingPunct="1">
        <a:spcBef>
          <a:spcPct val="20000"/>
        </a:spcBef>
        <a:buFont typeface="Arial"/>
        <a:buChar char="•"/>
        <a:defRPr sz="2000" kern="1200">
          <a:solidFill>
            <a:schemeClr val="tx1"/>
          </a:solidFill>
          <a:latin typeface="+mn-lt"/>
          <a:ea typeface="+mn-ea"/>
          <a:cs typeface="+mn-cs"/>
        </a:defRPr>
      </a:lvl7pPr>
      <a:lvl8pPr marL="3428382" indent="-228558" algn="l" defTabSz="457118" rtl="0" eaLnBrk="1" latinLnBrk="0" hangingPunct="1">
        <a:spcBef>
          <a:spcPct val="20000"/>
        </a:spcBef>
        <a:buFont typeface="Arial"/>
        <a:buChar char="•"/>
        <a:defRPr sz="2000" kern="1200">
          <a:solidFill>
            <a:schemeClr val="tx1"/>
          </a:solidFill>
          <a:latin typeface="+mn-lt"/>
          <a:ea typeface="+mn-ea"/>
          <a:cs typeface="+mn-cs"/>
        </a:defRPr>
      </a:lvl8pPr>
      <a:lvl9pPr marL="3885498" indent="-228558" algn="l" defTabSz="45711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18" rtl="0" eaLnBrk="1" latinLnBrk="0" hangingPunct="1">
        <a:defRPr sz="1800" kern="1200">
          <a:solidFill>
            <a:schemeClr val="tx1"/>
          </a:solidFill>
          <a:latin typeface="+mn-lt"/>
          <a:ea typeface="+mn-ea"/>
          <a:cs typeface="+mn-cs"/>
        </a:defRPr>
      </a:lvl1pPr>
      <a:lvl2pPr marL="457118" algn="l" defTabSz="457118" rtl="0" eaLnBrk="1" latinLnBrk="0" hangingPunct="1">
        <a:defRPr sz="1800" kern="1200">
          <a:solidFill>
            <a:schemeClr val="tx1"/>
          </a:solidFill>
          <a:latin typeface="+mn-lt"/>
          <a:ea typeface="+mn-ea"/>
          <a:cs typeface="+mn-cs"/>
        </a:defRPr>
      </a:lvl2pPr>
      <a:lvl3pPr marL="914235" algn="l" defTabSz="457118" rtl="0" eaLnBrk="1" latinLnBrk="0" hangingPunct="1">
        <a:defRPr sz="1800" kern="1200">
          <a:solidFill>
            <a:schemeClr val="tx1"/>
          </a:solidFill>
          <a:latin typeface="+mn-lt"/>
          <a:ea typeface="+mn-ea"/>
          <a:cs typeface="+mn-cs"/>
        </a:defRPr>
      </a:lvl3pPr>
      <a:lvl4pPr marL="1371352" algn="l" defTabSz="457118" rtl="0" eaLnBrk="1" latinLnBrk="0" hangingPunct="1">
        <a:defRPr sz="1800" kern="1200">
          <a:solidFill>
            <a:schemeClr val="tx1"/>
          </a:solidFill>
          <a:latin typeface="+mn-lt"/>
          <a:ea typeface="+mn-ea"/>
          <a:cs typeface="+mn-cs"/>
        </a:defRPr>
      </a:lvl4pPr>
      <a:lvl5pPr marL="1828470" algn="l" defTabSz="457118" rtl="0" eaLnBrk="1" latinLnBrk="0" hangingPunct="1">
        <a:defRPr sz="1800" kern="1200">
          <a:solidFill>
            <a:schemeClr val="tx1"/>
          </a:solidFill>
          <a:latin typeface="+mn-lt"/>
          <a:ea typeface="+mn-ea"/>
          <a:cs typeface="+mn-cs"/>
        </a:defRPr>
      </a:lvl5pPr>
      <a:lvl6pPr marL="2285587" algn="l" defTabSz="457118" rtl="0" eaLnBrk="1" latinLnBrk="0" hangingPunct="1">
        <a:defRPr sz="1800" kern="1200">
          <a:solidFill>
            <a:schemeClr val="tx1"/>
          </a:solidFill>
          <a:latin typeface="+mn-lt"/>
          <a:ea typeface="+mn-ea"/>
          <a:cs typeface="+mn-cs"/>
        </a:defRPr>
      </a:lvl6pPr>
      <a:lvl7pPr marL="2742706" algn="l" defTabSz="457118" rtl="0" eaLnBrk="1" latinLnBrk="0" hangingPunct="1">
        <a:defRPr sz="1800" kern="1200">
          <a:solidFill>
            <a:schemeClr val="tx1"/>
          </a:solidFill>
          <a:latin typeface="+mn-lt"/>
          <a:ea typeface="+mn-ea"/>
          <a:cs typeface="+mn-cs"/>
        </a:defRPr>
      </a:lvl7pPr>
      <a:lvl8pPr marL="3199822" algn="l" defTabSz="457118" rtl="0" eaLnBrk="1" latinLnBrk="0" hangingPunct="1">
        <a:defRPr sz="1800" kern="1200">
          <a:solidFill>
            <a:schemeClr val="tx1"/>
          </a:solidFill>
          <a:latin typeface="+mn-lt"/>
          <a:ea typeface="+mn-ea"/>
          <a:cs typeface="+mn-cs"/>
        </a:defRPr>
      </a:lvl8pPr>
      <a:lvl9pPr marL="3656940" algn="l" defTabSz="457118"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7703435" y="6420173"/>
            <a:ext cx="1318661" cy="338536"/>
          </a:xfrm>
          <a:prstGeom prst="rect">
            <a:avLst/>
          </a:prstGeom>
        </p:spPr>
        <p:txBody>
          <a:bodyPr wrap="square" lIns="91424" tIns="45711" rIns="91424" bIns="45711"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dirty="0">
                <a:solidFill>
                  <a:prstClr val="black"/>
                </a:solidFill>
                <a:latin typeface="Arial Narrow Bold"/>
                <a:cs typeface="Arial Narrow Bold"/>
              </a:rPr>
              <a:t>2020</a:t>
            </a:r>
          </a:p>
        </p:txBody>
      </p:sp>
    </p:spTree>
    <p:extLst>
      <p:ext uri="{BB962C8B-B14F-4D97-AF65-F5344CB8AC3E}">
        <p14:creationId xmlns:p14="http://schemas.microsoft.com/office/powerpoint/2010/main" val="808292324"/>
      </p:ext>
    </p:extLst>
  </p:cSld>
  <p:clrMap bg1="lt1" tx1="dk1" bg2="lt2" tx2="dk2" accent1="accent1" accent2="accent2" accent3="accent3" accent4="accent4" accent5="accent5" accent6="accent6" hlink="hlink" folHlink="folHlink"/>
  <p:sldLayoutIdLst>
    <p:sldLayoutId id="2147483717" r:id="rId1"/>
  </p:sldLayoutIdLst>
  <p:hf sldNum="0" hdr="0" dt="0"/>
  <p:txStyles>
    <p:titleStyle>
      <a:lvl1pPr algn="ctr" defTabSz="457118" rtl="0" eaLnBrk="1" latinLnBrk="0" hangingPunct="1">
        <a:spcBef>
          <a:spcPct val="0"/>
        </a:spcBef>
        <a:buNone/>
        <a:defRPr sz="4400" kern="1200">
          <a:solidFill>
            <a:schemeClr val="tx1"/>
          </a:solidFill>
          <a:latin typeface="+mj-lt"/>
          <a:ea typeface="+mj-ea"/>
          <a:cs typeface="+mj-cs"/>
        </a:defRPr>
      </a:lvl1pPr>
    </p:titleStyle>
    <p:bodyStyle>
      <a:lvl1pPr marL="342838" indent="-342838" algn="l" defTabSz="457118" rtl="0" eaLnBrk="1" latinLnBrk="0" hangingPunct="1">
        <a:spcBef>
          <a:spcPct val="20000"/>
        </a:spcBef>
        <a:buFont typeface="Arial"/>
        <a:buChar char="•"/>
        <a:defRPr sz="3200" kern="1200">
          <a:solidFill>
            <a:schemeClr val="tx1"/>
          </a:solidFill>
          <a:latin typeface="+mn-lt"/>
          <a:ea typeface="+mn-ea"/>
          <a:cs typeface="+mn-cs"/>
        </a:defRPr>
      </a:lvl1pPr>
      <a:lvl2pPr marL="742816" indent="-285698" algn="l" defTabSz="457118" rtl="0" eaLnBrk="1" latinLnBrk="0" hangingPunct="1">
        <a:spcBef>
          <a:spcPct val="20000"/>
        </a:spcBef>
        <a:buFont typeface="Arial"/>
        <a:buChar char="–"/>
        <a:defRPr sz="2800" kern="1200">
          <a:solidFill>
            <a:schemeClr val="tx1"/>
          </a:solidFill>
          <a:latin typeface="+mn-lt"/>
          <a:ea typeface="+mn-ea"/>
          <a:cs typeface="+mn-cs"/>
        </a:defRPr>
      </a:lvl2pPr>
      <a:lvl3pPr marL="1142794" indent="-228558" algn="l" defTabSz="457118" rtl="0" eaLnBrk="1" latinLnBrk="0" hangingPunct="1">
        <a:spcBef>
          <a:spcPct val="20000"/>
        </a:spcBef>
        <a:buFont typeface="Arial"/>
        <a:buChar char="•"/>
        <a:defRPr sz="2400" kern="1200">
          <a:solidFill>
            <a:schemeClr val="tx1"/>
          </a:solidFill>
          <a:latin typeface="+mn-lt"/>
          <a:ea typeface="+mn-ea"/>
          <a:cs typeface="+mn-cs"/>
        </a:defRPr>
      </a:lvl3pPr>
      <a:lvl4pPr marL="1599911" indent="-228558" algn="l" defTabSz="457118" rtl="0" eaLnBrk="1" latinLnBrk="0" hangingPunct="1">
        <a:spcBef>
          <a:spcPct val="20000"/>
        </a:spcBef>
        <a:buFont typeface="Arial"/>
        <a:buChar char="–"/>
        <a:defRPr sz="2000" kern="1200">
          <a:solidFill>
            <a:schemeClr val="tx1"/>
          </a:solidFill>
          <a:latin typeface="+mn-lt"/>
          <a:ea typeface="+mn-ea"/>
          <a:cs typeface="+mn-cs"/>
        </a:defRPr>
      </a:lvl4pPr>
      <a:lvl5pPr marL="2057029" indent="-228558" algn="l" defTabSz="457118" rtl="0" eaLnBrk="1" latinLnBrk="0" hangingPunct="1">
        <a:spcBef>
          <a:spcPct val="20000"/>
        </a:spcBef>
        <a:buFont typeface="Arial"/>
        <a:buChar char="»"/>
        <a:defRPr sz="2000" kern="1200">
          <a:solidFill>
            <a:schemeClr val="tx1"/>
          </a:solidFill>
          <a:latin typeface="+mn-lt"/>
          <a:ea typeface="+mn-ea"/>
          <a:cs typeface="+mn-cs"/>
        </a:defRPr>
      </a:lvl5pPr>
      <a:lvl6pPr marL="2514146" indent="-228558" algn="l" defTabSz="457118" rtl="0" eaLnBrk="1" latinLnBrk="0" hangingPunct="1">
        <a:spcBef>
          <a:spcPct val="20000"/>
        </a:spcBef>
        <a:buFont typeface="Arial"/>
        <a:buChar char="•"/>
        <a:defRPr sz="2000" kern="1200">
          <a:solidFill>
            <a:schemeClr val="tx1"/>
          </a:solidFill>
          <a:latin typeface="+mn-lt"/>
          <a:ea typeface="+mn-ea"/>
          <a:cs typeface="+mn-cs"/>
        </a:defRPr>
      </a:lvl6pPr>
      <a:lvl7pPr marL="2971264" indent="-228558" algn="l" defTabSz="457118" rtl="0" eaLnBrk="1" latinLnBrk="0" hangingPunct="1">
        <a:spcBef>
          <a:spcPct val="20000"/>
        </a:spcBef>
        <a:buFont typeface="Arial"/>
        <a:buChar char="•"/>
        <a:defRPr sz="2000" kern="1200">
          <a:solidFill>
            <a:schemeClr val="tx1"/>
          </a:solidFill>
          <a:latin typeface="+mn-lt"/>
          <a:ea typeface="+mn-ea"/>
          <a:cs typeface="+mn-cs"/>
        </a:defRPr>
      </a:lvl7pPr>
      <a:lvl8pPr marL="3428382" indent="-228558" algn="l" defTabSz="457118" rtl="0" eaLnBrk="1" latinLnBrk="0" hangingPunct="1">
        <a:spcBef>
          <a:spcPct val="20000"/>
        </a:spcBef>
        <a:buFont typeface="Arial"/>
        <a:buChar char="•"/>
        <a:defRPr sz="2000" kern="1200">
          <a:solidFill>
            <a:schemeClr val="tx1"/>
          </a:solidFill>
          <a:latin typeface="+mn-lt"/>
          <a:ea typeface="+mn-ea"/>
          <a:cs typeface="+mn-cs"/>
        </a:defRPr>
      </a:lvl8pPr>
      <a:lvl9pPr marL="3885498" indent="-228558" algn="l" defTabSz="45711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18" rtl="0" eaLnBrk="1" latinLnBrk="0" hangingPunct="1">
        <a:defRPr sz="1800" kern="1200">
          <a:solidFill>
            <a:schemeClr val="tx1"/>
          </a:solidFill>
          <a:latin typeface="+mn-lt"/>
          <a:ea typeface="+mn-ea"/>
          <a:cs typeface="+mn-cs"/>
        </a:defRPr>
      </a:lvl1pPr>
      <a:lvl2pPr marL="457118" algn="l" defTabSz="457118" rtl="0" eaLnBrk="1" latinLnBrk="0" hangingPunct="1">
        <a:defRPr sz="1800" kern="1200">
          <a:solidFill>
            <a:schemeClr val="tx1"/>
          </a:solidFill>
          <a:latin typeface="+mn-lt"/>
          <a:ea typeface="+mn-ea"/>
          <a:cs typeface="+mn-cs"/>
        </a:defRPr>
      </a:lvl2pPr>
      <a:lvl3pPr marL="914235" algn="l" defTabSz="457118" rtl="0" eaLnBrk="1" latinLnBrk="0" hangingPunct="1">
        <a:defRPr sz="1800" kern="1200">
          <a:solidFill>
            <a:schemeClr val="tx1"/>
          </a:solidFill>
          <a:latin typeface="+mn-lt"/>
          <a:ea typeface="+mn-ea"/>
          <a:cs typeface="+mn-cs"/>
        </a:defRPr>
      </a:lvl3pPr>
      <a:lvl4pPr marL="1371352" algn="l" defTabSz="457118" rtl="0" eaLnBrk="1" latinLnBrk="0" hangingPunct="1">
        <a:defRPr sz="1800" kern="1200">
          <a:solidFill>
            <a:schemeClr val="tx1"/>
          </a:solidFill>
          <a:latin typeface="+mn-lt"/>
          <a:ea typeface="+mn-ea"/>
          <a:cs typeface="+mn-cs"/>
        </a:defRPr>
      </a:lvl4pPr>
      <a:lvl5pPr marL="1828470" algn="l" defTabSz="457118" rtl="0" eaLnBrk="1" latinLnBrk="0" hangingPunct="1">
        <a:defRPr sz="1800" kern="1200">
          <a:solidFill>
            <a:schemeClr val="tx1"/>
          </a:solidFill>
          <a:latin typeface="+mn-lt"/>
          <a:ea typeface="+mn-ea"/>
          <a:cs typeface="+mn-cs"/>
        </a:defRPr>
      </a:lvl5pPr>
      <a:lvl6pPr marL="2285587" algn="l" defTabSz="457118" rtl="0" eaLnBrk="1" latinLnBrk="0" hangingPunct="1">
        <a:defRPr sz="1800" kern="1200">
          <a:solidFill>
            <a:schemeClr val="tx1"/>
          </a:solidFill>
          <a:latin typeface="+mn-lt"/>
          <a:ea typeface="+mn-ea"/>
          <a:cs typeface="+mn-cs"/>
        </a:defRPr>
      </a:lvl6pPr>
      <a:lvl7pPr marL="2742706" algn="l" defTabSz="457118" rtl="0" eaLnBrk="1" latinLnBrk="0" hangingPunct="1">
        <a:defRPr sz="1800" kern="1200">
          <a:solidFill>
            <a:schemeClr val="tx1"/>
          </a:solidFill>
          <a:latin typeface="+mn-lt"/>
          <a:ea typeface="+mn-ea"/>
          <a:cs typeface="+mn-cs"/>
        </a:defRPr>
      </a:lvl7pPr>
      <a:lvl8pPr marL="3199822" algn="l" defTabSz="457118" rtl="0" eaLnBrk="1" latinLnBrk="0" hangingPunct="1">
        <a:defRPr sz="1800" kern="1200">
          <a:solidFill>
            <a:schemeClr val="tx1"/>
          </a:solidFill>
          <a:latin typeface="+mn-lt"/>
          <a:ea typeface="+mn-ea"/>
          <a:cs typeface="+mn-cs"/>
        </a:defRPr>
      </a:lvl8pPr>
      <a:lvl9pPr marL="3656940" algn="l" defTabSz="45711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7703435" y="6420173"/>
            <a:ext cx="1318661" cy="338536"/>
          </a:xfrm>
          <a:prstGeom prst="rect">
            <a:avLst/>
          </a:prstGeom>
        </p:spPr>
        <p:txBody>
          <a:bodyPr wrap="square" lIns="91424" tIns="45711" rIns="91424" bIns="45711"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dirty="0">
                <a:solidFill>
                  <a:prstClr val="black"/>
                </a:solidFill>
                <a:latin typeface="Arial Narrow Bold"/>
                <a:cs typeface="Arial Narrow Bold"/>
              </a:rPr>
              <a:t>2014</a:t>
            </a:r>
          </a:p>
        </p:txBody>
      </p:sp>
    </p:spTree>
    <p:extLst>
      <p:ext uri="{BB962C8B-B14F-4D97-AF65-F5344CB8AC3E}">
        <p14:creationId xmlns:p14="http://schemas.microsoft.com/office/powerpoint/2010/main" val="4115091912"/>
      </p:ext>
    </p:extLst>
  </p:cSld>
  <p:clrMap bg1="lt1" tx1="dk1" bg2="lt2" tx2="dk2" accent1="accent1" accent2="accent2" accent3="accent3" accent4="accent4" accent5="accent5" accent6="accent6" hlink="hlink" folHlink="folHlink"/>
  <p:sldLayoutIdLst>
    <p:sldLayoutId id="2147483719" r:id="rId1"/>
  </p:sldLayoutIdLst>
  <p:hf sldNum="0" hdr="0" dt="0"/>
  <p:txStyles>
    <p:titleStyle>
      <a:lvl1pPr algn="ctr" defTabSz="457118" rtl="0" eaLnBrk="1" latinLnBrk="0" hangingPunct="1">
        <a:spcBef>
          <a:spcPct val="0"/>
        </a:spcBef>
        <a:buNone/>
        <a:defRPr sz="4400" kern="1200">
          <a:solidFill>
            <a:schemeClr val="tx1"/>
          </a:solidFill>
          <a:latin typeface="+mj-lt"/>
          <a:ea typeface="+mj-ea"/>
          <a:cs typeface="+mj-cs"/>
        </a:defRPr>
      </a:lvl1pPr>
    </p:titleStyle>
    <p:bodyStyle>
      <a:lvl1pPr marL="342838" indent="-342838" algn="l" defTabSz="457118" rtl="0" eaLnBrk="1" latinLnBrk="0" hangingPunct="1">
        <a:spcBef>
          <a:spcPct val="20000"/>
        </a:spcBef>
        <a:buFont typeface="Arial"/>
        <a:buChar char="•"/>
        <a:defRPr sz="3200" kern="1200">
          <a:solidFill>
            <a:schemeClr val="tx1"/>
          </a:solidFill>
          <a:latin typeface="+mn-lt"/>
          <a:ea typeface="+mn-ea"/>
          <a:cs typeface="+mn-cs"/>
        </a:defRPr>
      </a:lvl1pPr>
      <a:lvl2pPr marL="742816" indent="-285698" algn="l" defTabSz="457118" rtl="0" eaLnBrk="1" latinLnBrk="0" hangingPunct="1">
        <a:spcBef>
          <a:spcPct val="20000"/>
        </a:spcBef>
        <a:buFont typeface="Arial"/>
        <a:buChar char="–"/>
        <a:defRPr sz="2800" kern="1200">
          <a:solidFill>
            <a:schemeClr val="tx1"/>
          </a:solidFill>
          <a:latin typeface="+mn-lt"/>
          <a:ea typeface="+mn-ea"/>
          <a:cs typeface="+mn-cs"/>
        </a:defRPr>
      </a:lvl2pPr>
      <a:lvl3pPr marL="1142794" indent="-228558" algn="l" defTabSz="457118" rtl="0" eaLnBrk="1" latinLnBrk="0" hangingPunct="1">
        <a:spcBef>
          <a:spcPct val="20000"/>
        </a:spcBef>
        <a:buFont typeface="Arial"/>
        <a:buChar char="•"/>
        <a:defRPr sz="2400" kern="1200">
          <a:solidFill>
            <a:schemeClr val="tx1"/>
          </a:solidFill>
          <a:latin typeface="+mn-lt"/>
          <a:ea typeface="+mn-ea"/>
          <a:cs typeface="+mn-cs"/>
        </a:defRPr>
      </a:lvl3pPr>
      <a:lvl4pPr marL="1599911" indent="-228558" algn="l" defTabSz="457118" rtl="0" eaLnBrk="1" latinLnBrk="0" hangingPunct="1">
        <a:spcBef>
          <a:spcPct val="20000"/>
        </a:spcBef>
        <a:buFont typeface="Arial"/>
        <a:buChar char="–"/>
        <a:defRPr sz="2000" kern="1200">
          <a:solidFill>
            <a:schemeClr val="tx1"/>
          </a:solidFill>
          <a:latin typeface="+mn-lt"/>
          <a:ea typeface="+mn-ea"/>
          <a:cs typeface="+mn-cs"/>
        </a:defRPr>
      </a:lvl4pPr>
      <a:lvl5pPr marL="2057029" indent="-228558" algn="l" defTabSz="457118" rtl="0" eaLnBrk="1" latinLnBrk="0" hangingPunct="1">
        <a:spcBef>
          <a:spcPct val="20000"/>
        </a:spcBef>
        <a:buFont typeface="Arial"/>
        <a:buChar char="»"/>
        <a:defRPr sz="2000" kern="1200">
          <a:solidFill>
            <a:schemeClr val="tx1"/>
          </a:solidFill>
          <a:latin typeface="+mn-lt"/>
          <a:ea typeface="+mn-ea"/>
          <a:cs typeface="+mn-cs"/>
        </a:defRPr>
      </a:lvl5pPr>
      <a:lvl6pPr marL="2514146" indent="-228558" algn="l" defTabSz="457118" rtl="0" eaLnBrk="1" latinLnBrk="0" hangingPunct="1">
        <a:spcBef>
          <a:spcPct val="20000"/>
        </a:spcBef>
        <a:buFont typeface="Arial"/>
        <a:buChar char="•"/>
        <a:defRPr sz="2000" kern="1200">
          <a:solidFill>
            <a:schemeClr val="tx1"/>
          </a:solidFill>
          <a:latin typeface="+mn-lt"/>
          <a:ea typeface="+mn-ea"/>
          <a:cs typeface="+mn-cs"/>
        </a:defRPr>
      </a:lvl6pPr>
      <a:lvl7pPr marL="2971264" indent="-228558" algn="l" defTabSz="457118" rtl="0" eaLnBrk="1" latinLnBrk="0" hangingPunct="1">
        <a:spcBef>
          <a:spcPct val="20000"/>
        </a:spcBef>
        <a:buFont typeface="Arial"/>
        <a:buChar char="•"/>
        <a:defRPr sz="2000" kern="1200">
          <a:solidFill>
            <a:schemeClr val="tx1"/>
          </a:solidFill>
          <a:latin typeface="+mn-lt"/>
          <a:ea typeface="+mn-ea"/>
          <a:cs typeface="+mn-cs"/>
        </a:defRPr>
      </a:lvl7pPr>
      <a:lvl8pPr marL="3428382" indent="-228558" algn="l" defTabSz="457118" rtl="0" eaLnBrk="1" latinLnBrk="0" hangingPunct="1">
        <a:spcBef>
          <a:spcPct val="20000"/>
        </a:spcBef>
        <a:buFont typeface="Arial"/>
        <a:buChar char="•"/>
        <a:defRPr sz="2000" kern="1200">
          <a:solidFill>
            <a:schemeClr val="tx1"/>
          </a:solidFill>
          <a:latin typeface="+mn-lt"/>
          <a:ea typeface="+mn-ea"/>
          <a:cs typeface="+mn-cs"/>
        </a:defRPr>
      </a:lvl8pPr>
      <a:lvl9pPr marL="3885498" indent="-228558" algn="l" defTabSz="45711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18" rtl="0" eaLnBrk="1" latinLnBrk="0" hangingPunct="1">
        <a:defRPr sz="1800" kern="1200">
          <a:solidFill>
            <a:schemeClr val="tx1"/>
          </a:solidFill>
          <a:latin typeface="+mn-lt"/>
          <a:ea typeface="+mn-ea"/>
          <a:cs typeface="+mn-cs"/>
        </a:defRPr>
      </a:lvl1pPr>
      <a:lvl2pPr marL="457118" algn="l" defTabSz="457118" rtl="0" eaLnBrk="1" latinLnBrk="0" hangingPunct="1">
        <a:defRPr sz="1800" kern="1200">
          <a:solidFill>
            <a:schemeClr val="tx1"/>
          </a:solidFill>
          <a:latin typeface="+mn-lt"/>
          <a:ea typeface="+mn-ea"/>
          <a:cs typeface="+mn-cs"/>
        </a:defRPr>
      </a:lvl2pPr>
      <a:lvl3pPr marL="914235" algn="l" defTabSz="457118" rtl="0" eaLnBrk="1" latinLnBrk="0" hangingPunct="1">
        <a:defRPr sz="1800" kern="1200">
          <a:solidFill>
            <a:schemeClr val="tx1"/>
          </a:solidFill>
          <a:latin typeface="+mn-lt"/>
          <a:ea typeface="+mn-ea"/>
          <a:cs typeface="+mn-cs"/>
        </a:defRPr>
      </a:lvl3pPr>
      <a:lvl4pPr marL="1371352" algn="l" defTabSz="457118" rtl="0" eaLnBrk="1" latinLnBrk="0" hangingPunct="1">
        <a:defRPr sz="1800" kern="1200">
          <a:solidFill>
            <a:schemeClr val="tx1"/>
          </a:solidFill>
          <a:latin typeface="+mn-lt"/>
          <a:ea typeface="+mn-ea"/>
          <a:cs typeface="+mn-cs"/>
        </a:defRPr>
      </a:lvl4pPr>
      <a:lvl5pPr marL="1828470" algn="l" defTabSz="457118" rtl="0" eaLnBrk="1" latinLnBrk="0" hangingPunct="1">
        <a:defRPr sz="1800" kern="1200">
          <a:solidFill>
            <a:schemeClr val="tx1"/>
          </a:solidFill>
          <a:latin typeface="+mn-lt"/>
          <a:ea typeface="+mn-ea"/>
          <a:cs typeface="+mn-cs"/>
        </a:defRPr>
      </a:lvl5pPr>
      <a:lvl6pPr marL="2285587" algn="l" defTabSz="457118" rtl="0" eaLnBrk="1" latinLnBrk="0" hangingPunct="1">
        <a:defRPr sz="1800" kern="1200">
          <a:solidFill>
            <a:schemeClr val="tx1"/>
          </a:solidFill>
          <a:latin typeface="+mn-lt"/>
          <a:ea typeface="+mn-ea"/>
          <a:cs typeface="+mn-cs"/>
        </a:defRPr>
      </a:lvl6pPr>
      <a:lvl7pPr marL="2742706" algn="l" defTabSz="457118" rtl="0" eaLnBrk="1" latinLnBrk="0" hangingPunct="1">
        <a:defRPr sz="1800" kern="1200">
          <a:solidFill>
            <a:schemeClr val="tx1"/>
          </a:solidFill>
          <a:latin typeface="+mn-lt"/>
          <a:ea typeface="+mn-ea"/>
          <a:cs typeface="+mn-cs"/>
        </a:defRPr>
      </a:lvl7pPr>
      <a:lvl8pPr marL="3199822" algn="l" defTabSz="457118" rtl="0" eaLnBrk="1" latinLnBrk="0" hangingPunct="1">
        <a:defRPr sz="1800" kern="1200">
          <a:solidFill>
            <a:schemeClr val="tx1"/>
          </a:solidFill>
          <a:latin typeface="+mn-lt"/>
          <a:ea typeface="+mn-ea"/>
          <a:cs typeface="+mn-cs"/>
        </a:defRPr>
      </a:lvl8pPr>
      <a:lvl9pPr marL="3656940" algn="l" defTabSz="457118"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7703435" y="6420173"/>
            <a:ext cx="1318661" cy="338536"/>
          </a:xfrm>
          <a:prstGeom prst="rect">
            <a:avLst/>
          </a:prstGeom>
        </p:spPr>
        <p:txBody>
          <a:bodyPr wrap="square" lIns="91424" tIns="45711" rIns="91424" bIns="45711"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dirty="0">
                <a:solidFill>
                  <a:prstClr val="black"/>
                </a:solidFill>
                <a:latin typeface="Arial Narrow Bold"/>
                <a:cs typeface="Arial Narrow Bold"/>
              </a:rPr>
              <a:t>2020</a:t>
            </a:r>
          </a:p>
        </p:txBody>
      </p:sp>
    </p:spTree>
    <p:extLst>
      <p:ext uri="{BB962C8B-B14F-4D97-AF65-F5344CB8AC3E}">
        <p14:creationId xmlns:p14="http://schemas.microsoft.com/office/powerpoint/2010/main" val="465510358"/>
      </p:ext>
    </p:extLst>
  </p:cSld>
  <p:clrMap bg1="lt1" tx1="dk1" bg2="lt2" tx2="dk2" accent1="accent1" accent2="accent2" accent3="accent3" accent4="accent4" accent5="accent5" accent6="accent6" hlink="hlink" folHlink="folHlink"/>
  <p:sldLayoutIdLst>
    <p:sldLayoutId id="2147483721" r:id="rId1"/>
  </p:sldLayoutIdLst>
  <p:hf sldNum="0" hdr="0" dt="0"/>
  <p:txStyles>
    <p:titleStyle>
      <a:lvl1pPr algn="ctr" defTabSz="457118" rtl="0" eaLnBrk="1" latinLnBrk="0" hangingPunct="1">
        <a:spcBef>
          <a:spcPct val="0"/>
        </a:spcBef>
        <a:buNone/>
        <a:defRPr sz="4400" kern="1200">
          <a:solidFill>
            <a:schemeClr val="tx1"/>
          </a:solidFill>
          <a:latin typeface="+mj-lt"/>
          <a:ea typeface="+mj-ea"/>
          <a:cs typeface="+mj-cs"/>
        </a:defRPr>
      </a:lvl1pPr>
    </p:titleStyle>
    <p:bodyStyle>
      <a:lvl1pPr marL="342838" indent="-342838" algn="l" defTabSz="457118" rtl="0" eaLnBrk="1" latinLnBrk="0" hangingPunct="1">
        <a:spcBef>
          <a:spcPct val="20000"/>
        </a:spcBef>
        <a:buFont typeface="Arial"/>
        <a:buChar char="•"/>
        <a:defRPr sz="3200" kern="1200">
          <a:solidFill>
            <a:schemeClr val="tx1"/>
          </a:solidFill>
          <a:latin typeface="+mn-lt"/>
          <a:ea typeface="+mn-ea"/>
          <a:cs typeface="+mn-cs"/>
        </a:defRPr>
      </a:lvl1pPr>
      <a:lvl2pPr marL="742816" indent="-285698" algn="l" defTabSz="457118" rtl="0" eaLnBrk="1" latinLnBrk="0" hangingPunct="1">
        <a:spcBef>
          <a:spcPct val="20000"/>
        </a:spcBef>
        <a:buFont typeface="Arial"/>
        <a:buChar char="–"/>
        <a:defRPr sz="2800" kern="1200">
          <a:solidFill>
            <a:schemeClr val="tx1"/>
          </a:solidFill>
          <a:latin typeface="+mn-lt"/>
          <a:ea typeface="+mn-ea"/>
          <a:cs typeface="+mn-cs"/>
        </a:defRPr>
      </a:lvl2pPr>
      <a:lvl3pPr marL="1142794" indent="-228558" algn="l" defTabSz="457118" rtl="0" eaLnBrk="1" latinLnBrk="0" hangingPunct="1">
        <a:spcBef>
          <a:spcPct val="20000"/>
        </a:spcBef>
        <a:buFont typeface="Arial"/>
        <a:buChar char="•"/>
        <a:defRPr sz="2400" kern="1200">
          <a:solidFill>
            <a:schemeClr val="tx1"/>
          </a:solidFill>
          <a:latin typeface="+mn-lt"/>
          <a:ea typeface="+mn-ea"/>
          <a:cs typeface="+mn-cs"/>
        </a:defRPr>
      </a:lvl3pPr>
      <a:lvl4pPr marL="1599911" indent="-228558" algn="l" defTabSz="457118" rtl="0" eaLnBrk="1" latinLnBrk="0" hangingPunct="1">
        <a:spcBef>
          <a:spcPct val="20000"/>
        </a:spcBef>
        <a:buFont typeface="Arial"/>
        <a:buChar char="–"/>
        <a:defRPr sz="2000" kern="1200">
          <a:solidFill>
            <a:schemeClr val="tx1"/>
          </a:solidFill>
          <a:latin typeface="+mn-lt"/>
          <a:ea typeface="+mn-ea"/>
          <a:cs typeface="+mn-cs"/>
        </a:defRPr>
      </a:lvl4pPr>
      <a:lvl5pPr marL="2057029" indent="-228558" algn="l" defTabSz="457118" rtl="0" eaLnBrk="1" latinLnBrk="0" hangingPunct="1">
        <a:spcBef>
          <a:spcPct val="20000"/>
        </a:spcBef>
        <a:buFont typeface="Arial"/>
        <a:buChar char="»"/>
        <a:defRPr sz="2000" kern="1200">
          <a:solidFill>
            <a:schemeClr val="tx1"/>
          </a:solidFill>
          <a:latin typeface="+mn-lt"/>
          <a:ea typeface="+mn-ea"/>
          <a:cs typeface="+mn-cs"/>
        </a:defRPr>
      </a:lvl5pPr>
      <a:lvl6pPr marL="2514146" indent="-228558" algn="l" defTabSz="457118" rtl="0" eaLnBrk="1" latinLnBrk="0" hangingPunct="1">
        <a:spcBef>
          <a:spcPct val="20000"/>
        </a:spcBef>
        <a:buFont typeface="Arial"/>
        <a:buChar char="•"/>
        <a:defRPr sz="2000" kern="1200">
          <a:solidFill>
            <a:schemeClr val="tx1"/>
          </a:solidFill>
          <a:latin typeface="+mn-lt"/>
          <a:ea typeface="+mn-ea"/>
          <a:cs typeface="+mn-cs"/>
        </a:defRPr>
      </a:lvl6pPr>
      <a:lvl7pPr marL="2971264" indent="-228558" algn="l" defTabSz="457118" rtl="0" eaLnBrk="1" latinLnBrk="0" hangingPunct="1">
        <a:spcBef>
          <a:spcPct val="20000"/>
        </a:spcBef>
        <a:buFont typeface="Arial"/>
        <a:buChar char="•"/>
        <a:defRPr sz="2000" kern="1200">
          <a:solidFill>
            <a:schemeClr val="tx1"/>
          </a:solidFill>
          <a:latin typeface="+mn-lt"/>
          <a:ea typeface="+mn-ea"/>
          <a:cs typeface="+mn-cs"/>
        </a:defRPr>
      </a:lvl7pPr>
      <a:lvl8pPr marL="3428382" indent="-228558" algn="l" defTabSz="457118" rtl="0" eaLnBrk="1" latinLnBrk="0" hangingPunct="1">
        <a:spcBef>
          <a:spcPct val="20000"/>
        </a:spcBef>
        <a:buFont typeface="Arial"/>
        <a:buChar char="•"/>
        <a:defRPr sz="2000" kern="1200">
          <a:solidFill>
            <a:schemeClr val="tx1"/>
          </a:solidFill>
          <a:latin typeface="+mn-lt"/>
          <a:ea typeface="+mn-ea"/>
          <a:cs typeface="+mn-cs"/>
        </a:defRPr>
      </a:lvl8pPr>
      <a:lvl9pPr marL="3885498" indent="-228558" algn="l" defTabSz="45711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18" rtl="0" eaLnBrk="1" latinLnBrk="0" hangingPunct="1">
        <a:defRPr sz="1800" kern="1200">
          <a:solidFill>
            <a:schemeClr val="tx1"/>
          </a:solidFill>
          <a:latin typeface="+mn-lt"/>
          <a:ea typeface="+mn-ea"/>
          <a:cs typeface="+mn-cs"/>
        </a:defRPr>
      </a:lvl1pPr>
      <a:lvl2pPr marL="457118" algn="l" defTabSz="457118" rtl="0" eaLnBrk="1" latinLnBrk="0" hangingPunct="1">
        <a:defRPr sz="1800" kern="1200">
          <a:solidFill>
            <a:schemeClr val="tx1"/>
          </a:solidFill>
          <a:latin typeface="+mn-lt"/>
          <a:ea typeface="+mn-ea"/>
          <a:cs typeface="+mn-cs"/>
        </a:defRPr>
      </a:lvl2pPr>
      <a:lvl3pPr marL="914235" algn="l" defTabSz="457118" rtl="0" eaLnBrk="1" latinLnBrk="0" hangingPunct="1">
        <a:defRPr sz="1800" kern="1200">
          <a:solidFill>
            <a:schemeClr val="tx1"/>
          </a:solidFill>
          <a:latin typeface="+mn-lt"/>
          <a:ea typeface="+mn-ea"/>
          <a:cs typeface="+mn-cs"/>
        </a:defRPr>
      </a:lvl3pPr>
      <a:lvl4pPr marL="1371352" algn="l" defTabSz="457118" rtl="0" eaLnBrk="1" latinLnBrk="0" hangingPunct="1">
        <a:defRPr sz="1800" kern="1200">
          <a:solidFill>
            <a:schemeClr val="tx1"/>
          </a:solidFill>
          <a:latin typeface="+mn-lt"/>
          <a:ea typeface="+mn-ea"/>
          <a:cs typeface="+mn-cs"/>
        </a:defRPr>
      </a:lvl4pPr>
      <a:lvl5pPr marL="1828470" algn="l" defTabSz="457118" rtl="0" eaLnBrk="1" latinLnBrk="0" hangingPunct="1">
        <a:defRPr sz="1800" kern="1200">
          <a:solidFill>
            <a:schemeClr val="tx1"/>
          </a:solidFill>
          <a:latin typeface="+mn-lt"/>
          <a:ea typeface="+mn-ea"/>
          <a:cs typeface="+mn-cs"/>
        </a:defRPr>
      </a:lvl5pPr>
      <a:lvl6pPr marL="2285587" algn="l" defTabSz="457118" rtl="0" eaLnBrk="1" latinLnBrk="0" hangingPunct="1">
        <a:defRPr sz="1800" kern="1200">
          <a:solidFill>
            <a:schemeClr val="tx1"/>
          </a:solidFill>
          <a:latin typeface="+mn-lt"/>
          <a:ea typeface="+mn-ea"/>
          <a:cs typeface="+mn-cs"/>
        </a:defRPr>
      </a:lvl6pPr>
      <a:lvl7pPr marL="2742706" algn="l" defTabSz="457118" rtl="0" eaLnBrk="1" latinLnBrk="0" hangingPunct="1">
        <a:defRPr sz="1800" kern="1200">
          <a:solidFill>
            <a:schemeClr val="tx1"/>
          </a:solidFill>
          <a:latin typeface="+mn-lt"/>
          <a:ea typeface="+mn-ea"/>
          <a:cs typeface="+mn-cs"/>
        </a:defRPr>
      </a:lvl7pPr>
      <a:lvl8pPr marL="3199822" algn="l" defTabSz="457118" rtl="0" eaLnBrk="1" latinLnBrk="0" hangingPunct="1">
        <a:defRPr sz="1800" kern="1200">
          <a:solidFill>
            <a:schemeClr val="tx1"/>
          </a:solidFill>
          <a:latin typeface="+mn-lt"/>
          <a:ea typeface="+mn-ea"/>
          <a:cs typeface="+mn-cs"/>
        </a:defRPr>
      </a:lvl8pPr>
      <a:lvl9pPr marL="3656940" algn="l" defTabSz="457118"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7703435" y="6420173"/>
            <a:ext cx="1318661" cy="338536"/>
          </a:xfrm>
          <a:prstGeom prst="rect">
            <a:avLst/>
          </a:prstGeom>
        </p:spPr>
        <p:txBody>
          <a:bodyPr wrap="square" lIns="91424" tIns="45711" rIns="91424" bIns="45711"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dirty="0">
                <a:solidFill>
                  <a:prstClr val="black"/>
                </a:solidFill>
                <a:latin typeface="Arial Narrow Bold"/>
                <a:cs typeface="Arial Narrow Bold"/>
              </a:rPr>
              <a:t>2020</a:t>
            </a:r>
          </a:p>
        </p:txBody>
      </p:sp>
    </p:spTree>
    <p:extLst>
      <p:ext uri="{BB962C8B-B14F-4D97-AF65-F5344CB8AC3E}">
        <p14:creationId xmlns:p14="http://schemas.microsoft.com/office/powerpoint/2010/main" val="2231392437"/>
      </p:ext>
    </p:extLst>
  </p:cSld>
  <p:clrMap bg1="lt1" tx1="dk1" bg2="lt2" tx2="dk2" accent1="accent1" accent2="accent2" accent3="accent3" accent4="accent4" accent5="accent5" accent6="accent6" hlink="hlink" folHlink="folHlink"/>
  <p:sldLayoutIdLst>
    <p:sldLayoutId id="2147483747" r:id="rId1"/>
  </p:sldLayoutIdLst>
  <p:hf sldNum="0" hdr="0" dt="0"/>
  <p:txStyles>
    <p:titleStyle>
      <a:lvl1pPr algn="ctr" defTabSz="457118" rtl="0" eaLnBrk="1" latinLnBrk="0" hangingPunct="1">
        <a:spcBef>
          <a:spcPct val="0"/>
        </a:spcBef>
        <a:buNone/>
        <a:defRPr sz="4400" kern="1200">
          <a:solidFill>
            <a:schemeClr val="tx1"/>
          </a:solidFill>
          <a:latin typeface="+mj-lt"/>
          <a:ea typeface="+mj-ea"/>
          <a:cs typeface="+mj-cs"/>
        </a:defRPr>
      </a:lvl1pPr>
    </p:titleStyle>
    <p:bodyStyle>
      <a:lvl1pPr marL="342838" indent="-342838" algn="l" defTabSz="457118" rtl="0" eaLnBrk="1" latinLnBrk="0" hangingPunct="1">
        <a:spcBef>
          <a:spcPct val="20000"/>
        </a:spcBef>
        <a:buFont typeface="Arial"/>
        <a:buChar char="•"/>
        <a:defRPr sz="3200" kern="1200">
          <a:solidFill>
            <a:schemeClr val="tx1"/>
          </a:solidFill>
          <a:latin typeface="+mn-lt"/>
          <a:ea typeface="+mn-ea"/>
          <a:cs typeface="+mn-cs"/>
        </a:defRPr>
      </a:lvl1pPr>
      <a:lvl2pPr marL="742816" indent="-285698" algn="l" defTabSz="457118" rtl="0" eaLnBrk="1" latinLnBrk="0" hangingPunct="1">
        <a:spcBef>
          <a:spcPct val="20000"/>
        </a:spcBef>
        <a:buFont typeface="Arial"/>
        <a:buChar char="–"/>
        <a:defRPr sz="2800" kern="1200">
          <a:solidFill>
            <a:schemeClr val="tx1"/>
          </a:solidFill>
          <a:latin typeface="+mn-lt"/>
          <a:ea typeface="+mn-ea"/>
          <a:cs typeface="+mn-cs"/>
        </a:defRPr>
      </a:lvl2pPr>
      <a:lvl3pPr marL="1142794" indent="-228558" algn="l" defTabSz="457118" rtl="0" eaLnBrk="1" latinLnBrk="0" hangingPunct="1">
        <a:spcBef>
          <a:spcPct val="20000"/>
        </a:spcBef>
        <a:buFont typeface="Arial"/>
        <a:buChar char="•"/>
        <a:defRPr sz="2400" kern="1200">
          <a:solidFill>
            <a:schemeClr val="tx1"/>
          </a:solidFill>
          <a:latin typeface="+mn-lt"/>
          <a:ea typeface="+mn-ea"/>
          <a:cs typeface="+mn-cs"/>
        </a:defRPr>
      </a:lvl3pPr>
      <a:lvl4pPr marL="1599911" indent="-228558" algn="l" defTabSz="457118" rtl="0" eaLnBrk="1" latinLnBrk="0" hangingPunct="1">
        <a:spcBef>
          <a:spcPct val="20000"/>
        </a:spcBef>
        <a:buFont typeface="Arial"/>
        <a:buChar char="–"/>
        <a:defRPr sz="2000" kern="1200">
          <a:solidFill>
            <a:schemeClr val="tx1"/>
          </a:solidFill>
          <a:latin typeface="+mn-lt"/>
          <a:ea typeface="+mn-ea"/>
          <a:cs typeface="+mn-cs"/>
        </a:defRPr>
      </a:lvl4pPr>
      <a:lvl5pPr marL="2057029" indent="-228558" algn="l" defTabSz="457118" rtl="0" eaLnBrk="1" latinLnBrk="0" hangingPunct="1">
        <a:spcBef>
          <a:spcPct val="20000"/>
        </a:spcBef>
        <a:buFont typeface="Arial"/>
        <a:buChar char="»"/>
        <a:defRPr sz="2000" kern="1200">
          <a:solidFill>
            <a:schemeClr val="tx1"/>
          </a:solidFill>
          <a:latin typeface="+mn-lt"/>
          <a:ea typeface="+mn-ea"/>
          <a:cs typeface="+mn-cs"/>
        </a:defRPr>
      </a:lvl5pPr>
      <a:lvl6pPr marL="2514146" indent="-228558" algn="l" defTabSz="457118" rtl="0" eaLnBrk="1" latinLnBrk="0" hangingPunct="1">
        <a:spcBef>
          <a:spcPct val="20000"/>
        </a:spcBef>
        <a:buFont typeface="Arial"/>
        <a:buChar char="•"/>
        <a:defRPr sz="2000" kern="1200">
          <a:solidFill>
            <a:schemeClr val="tx1"/>
          </a:solidFill>
          <a:latin typeface="+mn-lt"/>
          <a:ea typeface="+mn-ea"/>
          <a:cs typeface="+mn-cs"/>
        </a:defRPr>
      </a:lvl6pPr>
      <a:lvl7pPr marL="2971264" indent="-228558" algn="l" defTabSz="457118" rtl="0" eaLnBrk="1" latinLnBrk="0" hangingPunct="1">
        <a:spcBef>
          <a:spcPct val="20000"/>
        </a:spcBef>
        <a:buFont typeface="Arial"/>
        <a:buChar char="•"/>
        <a:defRPr sz="2000" kern="1200">
          <a:solidFill>
            <a:schemeClr val="tx1"/>
          </a:solidFill>
          <a:latin typeface="+mn-lt"/>
          <a:ea typeface="+mn-ea"/>
          <a:cs typeface="+mn-cs"/>
        </a:defRPr>
      </a:lvl7pPr>
      <a:lvl8pPr marL="3428382" indent="-228558" algn="l" defTabSz="457118" rtl="0" eaLnBrk="1" latinLnBrk="0" hangingPunct="1">
        <a:spcBef>
          <a:spcPct val="20000"/>
        </a:spcBef>
        <a:buFont typeface="Arial"/>
        <a:buChar char="•"/>
        <a:defRPr sz="2000" kern="1200">
          <a:solidFill>
            <a:schemeClr val="tx1"/>
          </a:solidFill>
          <a:latin typeface="+mn-lt"/>
          <a:ea typeface="+mn-ea"/>
          <a:cs typeface="+mn-cs"/>
        </a:defRPr>
      </a:lvl8pPr>
      <a:lvl9pPr marL="3885498" indent="-228558" algn="l" defTabSz="45711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18" rtl="0" eaLnBrk="1" latinLnBrk="0" hangingPunct="1">
        <a:defRPr sz="1800" kern="1200">
          <a:solidFill>
            <a:schemeClr val="tx1"/>
          </a:solidFill>
          <a:latin typeface="+mn-lt"/>
          <a:ea typeface="+mn-ea"/>
          <a:cs typeface="+mn-cs"/>
        </a:defRPr>
      </a:lvl1pPr>
      <a:lvl2pPr marL="457118" algn="l" defTabSz="457118" rtl="0" eaLnBrk="1" latinLnBrk="0" hangingPunct="1">
        <a:defRPr sz="1800" kern="1200">
          <a:solidFill>
            <a:schemeClr val="tx1"/>
          </a:solidFill>
          <a:latin typeface="+mn-lt"/>
          <a:ea typeface="+mn-ea"/>
          <a:cs typeface="+mn-cs"/>
        </a:defRPr>
      </a:lvl2pPr>
      <a:lvl3pPr marL="914235" algn="l" defTabSz="457118" rtl="0" eaLnBrk="1" latinLnBrk="0" hangingPunct="1">
        <a:defRPr sz="1800" kern="1200">
          <a:solidFill>
            <a:schemeClr val="tx1"/>
          </a:solidFill>
          <a:latin typeface="+mn-lt"/>
          <a:ea typeface="+mn-ea"/>
          <a:cs typeface="+mn-cs"/>
        </a:defRPr>
      </a:lvl3pPr>
      <a:lvl4pPr marL="1371352" algn="l" defTabSz="457118" rtl="0" eaLnBrk="1" latinLnBrk="0" hangingPunct="1">
        <a:defRPr sz="1800" kern="1200">
          <a:solidFill>
            <a:schemeClr val="tx1"/>
          </a:solidFill>
          <a:latin typeface="+mn-lt"/>
          <a:ea typeface="+mn-ea"/>
          <a:cs typeface="+mn-cs"/>
        </a:defRPr>
      </a:lvl4pPr>
      <a:lvl5pPr marL="1828470" algn="l" defTabSz="457118" rtl="0" eaLnBrk="1" latinLnBrk="0" hangingPunct="1">
        <a:defRPr sz="1800" kern="1200">
          <a:solidFill>
            <a:schemeClr val="tx1"/>
          </a:solidFill>
          <a:latin typeface="+mn-lt"/>
          <a:ea typeface="+mn-ea"/>
          <a:cs typeface="+mn-cs"/>
        </a:defRPr>
      </a:lvl5pPr>
      <a:lvl6pPr marL="2285587" algn="l" defTabSz="457118" rtl="0" eaLnBrk="1" latinLnBrk="0" hangingPunct="1">
        <a:defRPr sz="1800" kern="1200">
          <a:solidFill>
            <a:schemeClr val="tx1"/>
          </a:solidFill>
          <a:latin typeface="+mn-lt"/>
          <a:ea typeface="+mn-ea"/>
          <a:cs typeface="+mn-cs"/>
        </a:defRPr>
      </a:lvl6pPr>
      <a:lvl7pPr marL="2742706" algn="l" defTabSz="457118" rtl="0" eaLnBrk="1" latinLnBrk="0" hangingPunct="1">
        <a:defRPr sz="1800" kern="1200">
          <a:solidFill>
            <a:schemeClr val="tx1"/>
          </a:solidFill>
          <a:latin typeface="+mn-lt"/>
          <a:ea typeface="+mn-ea"/>
          <a:cs typeface="+mn-cs"/>
        </a:defRPr>
      </a:lvl7pPr>
      <a:lvl8pPr marL="3199822" algn="l" defTabSz="457118" rtl="0" eaLnBrk="1" latinLnBrk="0" hangingPunct="1">
        <a:defRPr sz="1800" kern="1200">
          <a:solidFill>
            <a:schemeClr val="tx1"/>
          </a:solidFill>
          <a:latin typeface="+mn-lt"/>
          <a:ea typeface="+mn-ea"/>
          <a:cs typeface="+mn-cs"/>
        </a:defRPr>
      </a:lvl8pPr>
      <a:lvl9pPr marL="3656940" algn="l" defTabSz="457118"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5" cstate="email">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7703435" y="6420173"/>
            <a:ext cx="1318661" cy="338536"/>
          </a:xfrm>
          <a:prstGeom prst="rect">
            <a:avLst/>
          </a:prstGeom>
        </p:spPr>
        <p:txBody>
          <a:bodyPr wrap="square" lIns="91424" tIns="45711" rIns="91424" bIns="45711"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dirty="0">
                <a:solidFill>
                  <a:prstClr val="black"/>
                </a:solidFill>
                <a:latin typeface="Arial Narrow Bold"/>
                <a:cs typeface="Arial Narrow Bold"/>
              </a:rPr>
              <a:t>2020</a:t>
            </a:r>
          </a:p>
        </p:txBody>
      </p:sp>
    </p:spTree>
    <p:extLst>
      <p:ext uri="{BB962C8B-B14F-4D97-AF65-F5344CB8AC3E}">
        <p14:creationId xmlns:p14="http://schemas.microsoft.com/office/powerpoint/2010/main" val="3919212415"/>
      </p:ext>
    </p:extLst>
  </p:cSld>
  <p:clrMap bg1="lt1" tx1="dk1" bg2="lt2" tx2="dk2" accent1="accent1" accent2="accent2" accent3="accent3" accent4="accent4" accent5="accent5" accent6="accent6" hlink="hlink" folHlink="folHlink"/>
  <p:sldLayoutIdLst>
    <p:sldLayoutId id="2147483755" r:id="rId1"/>
    <p:sldLayoutId id="2147483757" r:id="rId2"/>
    <p:sldLayoutId id="2147483758" r:id="rId3"/>
  </p:sldLayoutIdLst>
  <p:hf sldNum="0" hdr="0" dt="0"/>
  <p:txStyles>
    <p:titleStyle>
      <a:lvl1pPr algn="ctr" defTabSz="457118" rtl="0" eaLnBrk="1" latinLnBrk="0" hangingPunct="1">
        <a:spcBef>
          <a:spcPct val="0"/>
        </a:spcBef>
        <a:buNone/>
        <a:defRPr sz="4400" kern="1200">
          <a:solidFill>
            <a:schemeClr val="tx1"/>
          </a:solidFill>
          <a:latin typeface="+mj-lt"/>
          <a:ea typeface="+mj-ea"/>
          <a:cs typeface="+mj-cs"/>
        </a:defRPr>
      </a:lvl1pPr>
    </p:titleStyle>
    <p:bodyStyle>
      <a:lvl1pPr marL="0" indent="0" algn="l" defTabSz="457118" rtl="0" eaLnBrk="1" latinLnBrk="0" hangingPunct="1">
        <a:spcBef>
          <a:spcPct val="20000"/>
        </a:spcBef>
        <a:buFont typeface="Arial"/>
        <a:buNone/>
        <a:defRPr sz="3200" kern="1200">
          <a:solidFill>
            <a:srgbClr val="585858"/>
          </a:solidFill>
          <a:latin typeface="+mn-lt"/>
          <a:ea typeface="+mn-ea"/>
          <a:cs typeface="+mn-cs"/>
        </a:defRPr>
      </a:lvl1pPr>
      <a:lvl2pPr marL="457118" indent="0" algn="l" defTabSz="457118" rtl="0" eaLnBrk="1" latinLnBrk="0" hangingPunct="1">
        <a:spcBef>
          <a:spcPct val="20000"/>
        </a:spcBef>
        <a:buFont typeface="Arial"/>
        <a:buNone/>
        <a:defRPr sz="2800" kern="1200">
          <a:solidFill>
            <a:srgbClr val="585858"/>
          </a:solidFill>
          <a:latin typeface="+mn-lt"/>
          <a:ea typeface="+mn-ea"/>
          <a:cs typeface="+mn-cs"/>
        </a:defRPr>
      </a:lvl2pPr>
      <a:lvl3pPr marL="914235" indent="0" algn="l" defTabSz="457118" rtl="0" eaLnBrk="1" latinLnBrk="0" hangingPunct="1">
        <a:spcBef>
          <a:spcPct val="20000"/>
        </a:spcBef>
        <a:buFont typeface="Arial"/>
        <a:buNone/>
        <a:defRPr sz="2400" kern="1200">
          <a:solidFill>
            <a:srgbClr val="585858"/>
          </a:solidFill>
          <a:latin typeface="+mn-lt"/>
          <a:ea typeface="+mn-ea"/>
          <a:cs typeface="+mn-cs"/>
        </a:defRPr>
      </a:lvl3pPr>
      <a:lvl4pPr marL="1371352" indent="0" algn="l" defTabSz="457118" rtl="0" eaLnBrk="1" latinLnBrk="0" hangingPunct="1">
        <a:spcBef>
          <a:spcPct val="20000"/>
        </a:spcBef>
        <a:buFont typeface="Arial"/>
        <a:buNone/>
        <a:defRPr sz="2000" kern="1200">
          <a:solidFill>
            <a:srgbClr val="585858"/>
          </a:solidFill>
          <a:latin typeface="+mn-lt"/>
          <a:ea typeface="+mn-ea"/>
          <a:cs typeface="+mn-cs"/>
        </a:defRPr>
      </a:lvl4pPr>
      <a:lvl5pPr marL="1828470" indent="0" algn="l" defTabSz="457118" rtl="0" eaLnBrk="1" latinLnBrk="0" hangingPunct="1">
        <a:spcBef>
          <a:spcPct val="20000"/>
        </a:spcBef>
        <a:buFont typeface="Arial"/>
        <a:buNone/>
        <a:defRPr sz="2000" kern="1200">
          <a:solidFill>
            <a:srgbClr val="585858"/>
          </a:solidFill>
          <a:latin typeface="+mn-lt"/>
          <a:ea typeface="+mn-ea"/>
          <a:cs typeface="+mn-cs"/>
        </a:defRPr>
      </a:lvl5pPr>
      <a:lvl6pPr marL="2514146" indent="-228558" algn="l" defTabSz="457118" rtl="0" eaLnBrk="1" latinLnBrk="0" hangingPunct="1">
        <a:spcBef>
          <a:spcPct val="20000"/>
        </a:spcBef>
        <a:buFont typeface="Arial"/>
        <a:buChar char="•"/>
        <a:defRPr sz="2000" kern="1200">
          <a:solidFill>
            <a:schemeClr val="tx1"/>
          </a:solidFill>
          <a:latin typeface="+mn-lt"/>
          <a:ea typeface="+mn-ea"/>
          <a:cs typeface="+mn-cs"/>
        </a:defRPr>
      </a:lvl6pPr>
      <a:lvl7pPr marL="2971264" indent="-228558" algn="l" defTabSz="457118" rtl="0" eaLnBrk="1" latinLnBrk="0" hangingPunct="1">
        <a:spcBef>
          <a:spcPct val="20000"/>
        </a:spcBef>
        <a:buFont typeface="Arial"/>
        <a:buChar char="•"/>
        <a:defRPr sz="2000" kern="1200">
          <a:solidFill>
            <a:schemeClr val="tx1"/>
          </a:solidFill>
          <a:latin typeface="+mn-lt"/>
          <a:ea typeface="+mn-ea"/>
          <a:cs typeface="+mn-cs"/>
        </a:defRPr>
      </a:lvl7pPr>
      <a:lvl8pPr marL="3428382" indent="-228558" algn="l" defTabSz="457118" rtl="0" eaLnBrk="1" latinLnBrk="0" hangingPunct="1">
        <a:spcBef>
          <a:spcPct val="20000"/>
        </a:spcBef>
        <a:buFont typeface="Arial"/>
        <a:buChar char="•"/>
        <a:defRPr sz="2000" kern="1200">
          <a:solidFill>
            <a:schemeClr val="tx1"/>
          </a:solidFill>
          <a:latin typeface="+mn-lt"/>
          <a:ea typeface="+mn-ea"/>
          <a:cs typeface="+mn-cs"/>
        </a:defRPr>
      </a:lvl8pPr>
      <a:lvl9pPr marL="3885498" indent="-228558" algn="l" defTabSz="45711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18" rtl="0" eaLnBrk="1" latinLnBrk="0" hangingPunct="1">
        <a:defRPr sz="1800" kern="1200">
          <a:solidFill>
            <a:schemeClr val="tx1"/>
          </a:solidFill>
          <a:latin typeface="+mn-lt"/>
          <a:ea typeface="+mn-ea"/>
          <a:cs typeface="+mn-cs"/>
        </a:defRPr>
      </a:lvl1pPr>
      <a:lvl2pPr marL="457118" algn="l" defTabSz="457118" rtl="0" eaLnBrk="1" latinLnBrk="0" hangingPunct="1">
        <a:defRPr sz="1800" kern="1200">
          <a:solidFill>
            <a:schemeClr val="tx1"/>
          </a:solidFill>
          <a:latin typeface="+mn-lt"/>
          <a:ea typeface="+mn-ea"/>
          <a:cs typeface="+mn-cs"/>
        </a:defRPr>
      </a:lvl2pPr>
      <a:lvl3pPr marL="914235" algn="l" defTabSz="457118" rtl="0" eaLnBrk="1" latinLnBrk="0" hangingPunct="1">
        <a:defRPr sz="1800" kern="1200">
          <a:solidFill>
            <a:schemeClr val="tx1"/>
          </a:solidFill>
          <a:latin typeface="+mn-lt"/>
          <a:ea typeface="+mn-ea"/>
          <a:cs typeface="+mn-cs"/>
        </a:defRPr>
      </a:lvl3pPr>
      <a:lvl4pPr marL="1371352" algn="l" defTabSz="457118" rtl="0" eaLnBrk="1" latinLnBrk="0" hangingPunct="1">
        <a:defRPr sz="1800" kern="1200">
          <a:solidFill>
            <a:schemeClr val="tx1"/>
          </a:solidFill>
          <a:latin typeface="+mn-lt"/>
          <a:ea typeface="+mn-ea"/>
          <a:cs typeface="+mn-cs"/>
        </a:defRPr>
      </a:lvl4pPr>
      <a:lvl5pPr marL="1828470" algn="l" defTabSz="457118" rtl="0" eaLnBrk="1" latinLnBrk="0" hangingPunct="1">
        <a:defRPr sz="1800" kern="1200">
          <a:solidFill>
            <a:schemeClr val="tx1"/>
          </a:solidFill>
          <a:latin typeface="+mn-lt"/>
          <a:ea typeface="+mn-ea"/>
          <a:cs typeface="+mn-cs"/>
        </a:defRPr>
      </a:lvl5pPr>
      <a:lvl6pPr marL="2285587" algn="l" defTabSz="457118" rtl="0" eaLnBrk="1" latinLnBrk="0" hangingPunct="1">
        <a:defRPr sz="1800" kern="1200">
          <a:solidFill>
            <a:schemeClr val="tx1"/>
          </a:solidFill>
          <a:latin typeface="+mn-lt"/>
          <a:ea typeface="+mn-ea"/>
          <a:cs typeface="+mn-cs"/>
        </a:defRPr>
      </a:lvl6pPr>
      <a:lvl7pPr marL="2742706" algn="l" defTabSz="457118" rtl="0" eaLnBrk="1" latinLnBrk="0" hangingPunct="1">
        <a:defRPr sz="1800" kern="1200">
          <a:solidFill>
            <a:schemeClr val="tx1"/>
          </a:solidFill>
          <a:latin typeface="+mn-lt"/>
          <a:ea typeface="+mn-ea"/>
          <a:cs typeface="+mn-cs"/>
        </a:defRPr>
      </a:lvl7pPr>
      <a:lvl8pPr marL="3199822" algn="l" defTabSz="457118" rtl="0" eaLnBrk="1" latinLnBrk="0" hangingPunct="1">
        <a:defRPr sz="1800" kern="1200">
          <a:solidFill>
            <a:schemeClr val="tx1"/>
          </a:solidFill>
          <a:latin typeface="+mn-lt"/>
          <a:ea typeface="+mn-ea"/>
          <a:cs typeface="+mn-cs"/>
        </a:defRPr>
      </a:lvl8pPr>
      <a:lvl9pPr marL="3656940" algn="l" defTabSz="45711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wmv"/><Relationship Id="rId1" Type="http://schemas.microsoft.com/office/2007/relationships/media" Target="../media/media2.wmv"/><Relationship Id="rId5" Type="http://schemas.openxmlformats.org/officeDocument/2006/relationships/image" Target="../media/image13.pn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my-cms.rotary.org/pt/club-flexibility-faq?embed=true"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hyperlink" Target="https://my-cms.rotary.org/pt/document/club-types?embed=true"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my-cms.rotary.org/pt/club-flexibility-faq?embed=true"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hyperlink" Target="https://my-cms.rotary.org/pt/document/club-types?embed=true"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mailto:debora.watanabe@rotary.org"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hyperlink" Target="mailto:antoniojzago@gmail.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381000" y="3429000"/>
            <a:ext cx="9753600" cy="990600"/>
          </a:xfrm>
          <a:prstGeom prst="rect">
            <a:avLst/>
          </a:prstGeom>
          <a:solidFill>
            <a:schemeClr val="accent1"/>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pt-BR" dirty="0">
              <a:solidFill>
                <a:srgbClr val="FFFFFF"/>
              </a:solidFill>
              <a:latin typeface="Calibri" charset="0"/>
              <a:ea typeface="ヒラギノ角ゴ Pro W3" charset="0"/>
              <a:cs typeface="ヒラギノ角ゴ Pro W3" charset="0"/>
            </a:endParaRPr>
          </a:p>
        </p:txBody>
      </p:sp>
      <p:sp>
        <p:nvSpPr>
          <p:cNvPr id="19459" name="Rectangle 10"/>
          <p:cNvSpPr txBox="1">
            <a:spLocks noChangeArrowheads="1"/>
          </p:cNvSpPr>
          <p:nvPr/>
        </p:nvSpPr>
        <p:spPr bwMode="auto">
          <a:xfrm>
            <a:off x="576774" y="3407390"/>
            <a:ext cx="6738425" cy="27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57200">
              <a:defRPr sz="2400">
                <a:solidFill>
                  <a:schemeClr val="tx1"/>
                </a:solidFill>
                <a:latin typeface="Arial" pitchFamily="34" charset="0"/>
                <a:ea typeface="ヒラギノ角ゴ Pro W3" pitchFamily="-84" charset="-128"/>
              </a:defRPr>
            </a:lvl1pPr>
            <a:lvl2pPr marL="742950" indent="-285750" defTabSz="457200">
              <a:defRPr sz="2400">
                <a:solidFill>
                  <a:schemeClr val="tx1"/>
                </a:solidFill>
                <a:latin typeface="Arial" pitchFamily="34" charset="0"/>
                <a:ea typeface="ヒラギノ角ゴ Pro W3" pitchFamily="-84" charset="-128"/>
              </a:defRPr>
            </a:lvl2pPr>
            <a:lvl3pPr marL="1143000" indent="-228600" defTabSz="457200">
              <a:defRPr sz="2400">
                <a:solidFill>
                  <a:schemeClr val="tx1"/>
                </a:solidFill>
                <a:latin typeface="Arial" pitchFamily="34" charset="0"/>
                <a:ea typeface="ヒラギノ角ゴ Pro W3" pitchFamily="-84" charset="-128"/>
              </a:defRPr>
            </a:lvl3pPr>
            <a:lvl4pPr marL="1600200" indent="-228600" defTabSz="457200">
              <a:defRPr sz="2400">
                <a:solidFill>
                  <a:schemeClr val="tx1"/>
                </a:solidFill>
                <a:latin typeface="Arial" pitchFamily="34" charset="0"/>
                <a:ea typeface="ヒラギノ角ゴ Pro W3" pitchFamily="-84" charset="-128"/>
              </a:defRPr>
            </a:lvl4pPr>
            <a:lvl5pPr marL="2057400" indent="-228600" defTabSz="457200">
              <a:defRPr sz="2400">
                <a:solidFill>
                  <a:schemeClr val="tx1"/>
                </a:solidFill>
                <a:latin typeface="Arial" pitchFamily="34" charset="0"/>
                <a:ea typeface="ヒラギノ角ゴ Pro W3" pitchFamily="-8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pitchFamily="-8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pitchFamily="-8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pitchFamily="-8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pitchFamily="-84" charset="-128"/>
              </a:defRPr>
            </a:lvl9pPr>
          </a:lstStyle>
          <a:p>
            <a:pPr algn="ctr" eaLnBrk="1" hangingPunct="1">
              <a:spcAft>
                <a:spcPts val="2400"/>
              </a:spcAft>
            </a:pPr>
            <a:r>
              <a:rPr lang="pt-BR" altLang="pt-BR" sz="4400" b="1" dirty="0">
                <a:solidFill>
                  <a:schemeClr val="bg1"/>
                </a:solidFill>
                <a:latin typeface="Arial Narrow Bold" pitchFamily="-84" charset="0"/>
              </a:rPr>
              <a:t>CLUBE SATÉLITE</a:t>
            </a:r>
          </a:p>
          <a:p>
            <a:pPr eaLnBrk="1" hangingPunct="1"/>
            <a:endParaRPr lang="en-US" altLang="pt-BR" sz="2000" b="1" dirty="0">
              <a:solidFill>
                <a:srgbClr val="005DAA"/>
              </a:solidFill>
              <a:latin typeface="Georgia" pitchFamily="18" charset="0"/>
            </a:endParaRPr>
          </a:p>
          <a:p>
            <a:pPr algn="ctr"/>
            <a:r>
              <a:rPr lang="en-US" altLang="pt-BR" sz="2000" b="1" dirty="0" err="1">
                <a:solidFill>
                  <a:srgbClr val="005DAA"/>
                </a:solidFill>
                <a:latin typeface="Georgia" pitchFamily="18" charset="0"/>
              </a:rPr>
              <a:t>Perguntas</a:t>
            </a:r>
            <a:r>
              <a:rPr lang="en-US" altLang="pt-BR" sz="2000" b="1" dirty="0">
                <a:solidFill>
                  <a:srgbClr val="005DAA"/>
                </a:solidFill>
                <a:latin typeface="Georgia" pitchFamily="18" charset="0"/>
              </a:rPr>
              <a:t> </a:t>
            </a:r>
            <a:r>
              <a:rPr lang="en-US" altLang="pt-BR" sz="2000" b="1" dirty="0" err="1">
                <a:solidFill>
                  <a:srgbClr val="005DAA"/>
                </a:solidFill>
                <a:latin typeface="Georgia" pitchFamily="18" charset="0"/>
              </a:rPr>
              <a:t>mais</a:t>
            </a:r>
            <a:r>
              <a:rPr lang="en-US" altLang="pt-BR" sz="2000" b="1" dirty="0">
                <a:solidFill>
                  <a:srgbClr val="005DAA"/>
                </a:solidFill>
                <a:latin typeface="Georgia" pitchFamily="18" charset="0"/>
              </a:rPr>
              <a:t> </a:t>
            </a:r>
            <a:r>
              <a:rPr lang="en-US" altLang="pt-BR" sz="2000" b="1" dirty="0" err="1">
                <a:solidFill>
                  <a:srgbClr val="005DAA"/>
                </a:solidFill>
                <a:latin typeface="Georgia" pitchFamily="18" charset="0"/>
              </a:rPr>
              <a:t>frequentes</a:t>
            </a:r>
            <a:r>
              <a:rPr lang="en-US" altLang="pt-BR" sz="2000" b="1" dirty="0">
                <a:solidFill>
                  <a:srgbClr val="005DAA"/>
                </a:solidFill>
                <a:latin typeface="Georgia" pitchFamily="18" charset="0"/>
              </a:rPr>
              <a:t> </a:t>
            </a:r>
            <a:r>
              <a:rPr lang="en-US" altLang="pt-BR" sz="2000" b="1" dirty="0" err="1">
                <a:solidFill>
                  <a:srgbClr val="005DAA"/>
                </a:solidFill>
                <a:latin typeface="Georgia" pitchFamily="18" charset="0"/>
              </a:rPr>
              <a:t>sobre</a:t>
            </a:r>
            <a:r>
              <a:rPr lang="en-US" altLang="pt-BR" sz="2000" b="1" dirty="0">
                <a:solidFill>
                  <a:srgbClr val="005DAA"/>
                </a:solidFill>
                <a:latin typeface="Georgia" pitchFamily="18" charset="0"/>
              </a:rPr>
              <a:t> </a:t>
            </a:r>
            <a:r>
              <a:rPr lang="en-US" altLang="pt-BR" sz="2000" b="1" dirty="0" err="1">
                <a:solidFill>
                  <a:srgbClr val="005DAA"/>
                </a:solidFill>
                <a:latin typeface="Georgia" pitchFamily="18" charset="0"/>
              </a:rPr>
              <a:t>clubes</a:t>
            </a:r>
            <a:r>
              <a:rPr lang="en-US" altLang="pt-BR" sz="2000" b="1" dirty="0">
                <a:solidFill>
                  <a:srgbClr val="005DAA"/>
                </a:solidFill>
                <a:latin typeface="Georgia" pitchFamily="18" charset="0"/>
              </a:rPr>
              <a:t> </a:t>
            </a:r>
            <a:r>
              <a:rPr lang="en-US" altLang="pt-BR" sz="2000" b="1" dirty="0" err="1">
                <a:solidFill>
                  <a:srgbClr val="005DAA"/>
                </a:solidFill>
                <a:latin typeface="Georgia" pitchFamily="18" charset="0"/>
              </a:rPr>
              <a:t>satélites</a:t>
            </a:r>
            <a:endParaRPr lang="en-US" altLang="pt-BR" sz="2000" b="1" dirty="0">
              <a:solidFill>
                <a:srgbClr val="005DAA"/>
              </a:solidFill>
              <a:latin typeface="Georgia" pitchFamily="18" charset="0"/>
            </a:endParaRPr>
          </a:p>
          <a:p>
            <a:pPr algn="ctr" eaLnBrk="1" hangingPunct="1"/>
            <a:r>
              <a:rPr lang="en-US" altLang="pt-BR" sz="2000" b="1" dirty="0">
                <a:solidFill>
                  <a:srgbClr val="005DAA"/>
                </a:solidFill>
                <a:latin typeface="Georgia" pitchFamily="18" charset="0"/>
              </a:rPr>
              <a:t>AFINAL, O QUE É CLUBE SATÉLITE  ?</a:t>
            </a:r>
            <a:endParaRPr lang="en-US" altLang="pt-BR" b="1" dirty="0">
              <a:solidFill>
                <a:srgbClr val="005DAA"/>
              </a:solidFill>
              <a:latin typeface="Georgia" pitchFamily="18" charset="0"/>
            </a:endParaRPr>
          </a:p>
          <a:p>
            <a:pPr algn="ctr" eaLnBrk="1" hangingPunct="1"/>
            <a:r>
              <a:rPr lang="en-US" altLang="pt-BR" b="1" dirty="0">
                <a:solidFill>
                  <a:srgbClr val="005DAA"/>
                </a:solidFill>
                <a:latin typeface="Georgia" pitchFamily="18" charset="0"/>
              </a:rPr>
              <a:t>Como e </a:t>
            </a:r>
            <a:r>
              <a:rPr lang="en-US" altLang="pt-BR" b="1" dirty="0" err="1">
                <a:solidFill>
                  <a:srgbClr val="005DAA"/>
                </a:solidFill>
                <a:latin typeface="Georgia" pitchFamily="18" charset="0"/>
              </a:rPr>
              <a:t>Onde</a:t>
            </a:r>
            <a:r>
              <a:rPr lang="en-US" altLang="pt-BR" b="1" dirty="0">
                <a:solidFill>
                  <a:srgbClr val="005DAA"/>
                </a:solidFill>
                <a:latin typeface="Georgia" pitchFamily="18" charset="0"/>
              </a:rPr>
              <a:t> </a:t>
            </a:r>
            <a:r>
              <a:rPr lang="en-US" altLang="pt-BR" b="1" dirty="0" err="1">
                <a:solidFill>
                  <a:srgbClr val="005DAA"/>
                </a:solidFill>
                <a:latin typeface="Georgia" pitchFamily="18" charset="0"/>
              </a:rPr>
              <a:t>Fundar</a:t>
            </a:r>
            <a:r>
              <a:rPr lang="en-US" altLang="pt-BR" b="1" dirty="0">
                <a:solidFill>
                  <a:srgbClr val="005DAA"/>
                </a:solidFill>
                <a:latin typeface="Georgia" pitchFamily="18" charset="0"/>
              </a:rPr>
              <a:t>  ?</a:t>
            </a:r>
          </a:p>
          <a:p>
            <a:pPr algn="ctr" eaLnBrk="1" hangingPunct="1"/>
            <a:endParaRPr lang="en-US" altLang="pt-BR" b="1" dirty="0">
              <a:solidFill>
                <a:srgbClr val="005DAA"/>
              </a:solidFill>
              <a:latin typeface="Georgia" pitchFamily="18" charset="0"/>
            </a:endParaRPr>
          </a:p>
          <a:p>
            <a:pPr algn="ctr" eaLnBrk="1" hangingPunct="1"/>
            <a:r>
              <a:rPr lang="en-US" altLang="pt-BR" sz="2000" b="1" dirty="0">
                <a:solidFill>
                  <a:srgbClr val="005DAA"/>
                </a:solidFill>
                <a:latin typeface="Georgia" pitchFamily="18" charset="0"/>
              </a:rPr>
              <a:t>                     Autor da </a:t>
            </a:r>
            <a:r>
              <a:rPr lang="en-US" altLang="pt-BR" sz="2000" b="1" dirty="0" err="1">
                <a:solidFill>
                  <a:srgbClr val="005DAA"/>
                </a:solidFill>
                <a:latin typeface="Georgia" pitchFamily="18" charset="0"/>
              </a:rPr>
              <a:t>apresentação</a:t>
            </a:r>
            <a:r>
              <a:rPr lang="en-US" altLang="pt-BR" sz="2000" b="1" dirty="0">
                <a:solidFill>
                  <a:srgbClr val="005DAA"/>
                </a:solidFill>
                <a:latin typeface="Georgia" pitchFamily="18" charset="0"/>
              </a:rPr>
              <a:t>: Antônio Zago  </a:t>
            </a:r>
          </a:p>
          <a:p>
            <a:pPr algn="ctr" eaLnBrk="1" hangingPunct="1"/>
            <a:endParaRPr lang="en-US" altLang="pt-BR" b="1" dirty="0">
              <a:solidFill>
                <a:srgbClr val="005DAA"/>
              </a:solidFill>
              <a:latin typeface="Georgia" pitchFamily="18" charset="0"/>
            </a:endParaRPr>
          </a:p>
        </p:txBody>
      </p:sp>
    </p:spTree>
    <p:extLst>
      <p:ext uri="{BB962C8B-B14F-4D97-AF65-F5344CB8AC3E}">
        <p14:creationId xmlns:p14="http://schemas.microsoft.com/office/powerpoint/2010/main" val="2212780816"/>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1668440"/>
            <a:ext cx="8229600" cy="4525963"/>
          </a:xfrm>
        </p:spPr>
        <p:txBody>
          <a:bodyPr/>
          <a:lstStyle/>
          <a:p>
            <a:pPr algn="ctr"/>
            <a:endParaRPr lang="pt-BR" b="1" dirty="0"/>
          </a:p>
          <a:p>
            <a:endParaRPr lang="pt-BR" sz="2800" b="1" dirty="0">
              <a:solidFill>
                <a:srgbClr val="0000FF"/>
              </a:solidFill>
            </a:endParaRPr>
          </a:p>
          <a:p>
            <a:endParaRPr lang="pt-BR" sz="2800" b="1" dirty="0">
              <a:solidFill>
                <a:srgbClr val="0000FF"/>
              </a:solidFill>
            </a:endParaRPr>
          </a:p>
          <a:p>
            <a:endParaRPr lang="pt-BR" dirty="0"/>
          </a:p>
        </p:txBody>
      </p:sp>
      <p:sp>
        <p:nvSpPr>
          <p:cNvPr id="3" name="Título 2"/>
          <p:cNvSpPr>
            <a:spLocks noGrp="1"/>
          </p:cNvSpPr>
          <p:nvPr>
            <p:ph type="title"/>
          </p:nvPr>
        </p:nvSpPr>
        <p:spPr>
          <a:xfrm>
            <a:off x="457200" y="274638"/>
            <a:ext cx="8229600" cy="817183"/>
          </a:xfrm>
        </p:spPr>
        <p:txBody>
          <a:bodyPr/>
          <a:lstStyle/>
          <a:p>
            <a:r>
              <a:rPr lang="pt-BR" sz="4000" b="1" dirty="0">
                <a:solidFill>
                  <a:srgbClr val="0000FF"/>
                </a:solidFill>
                <a:latin typeface="Times New Roman" pitchFamily="18" charset="0"/>
                <a:cs typeface="Times New Roman" pitchFamily="18" charset="0"/>
              </a:rPr>
              <a:t>Nosso Satélite </a:t>
            </a:r>
          </a:p>
        </p:txBody>
      </p:sp>
      <p:sp>
        <p:nvSpPr>
          <p:cNvPr id="4" name="Espaço Reservado para Rodapé 3"/>
          <p:cNvSpPr>
            <a:spLocks noGrp="1"/>
          </p:cNvSpPr>
          <p:nvPr>
            <p:ph type="ftr" sz="quarter" idx="11"/>
          </p:nvPr>
        </p:nvSpPr>
        <p:spPr/>
        <p:txBody>
          <a:bodyPr/>
          <a:lstStyle/>
          <a:p>
            <a:endParaRPr lang="pt-BR" dirty="0"/>
          </a:p>
        </p:txBody>
      </p:sp>
      <p:pic>
        <p:nvPicPr>
          <p:cNvPr id="5" name="Image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842" y="1091821"/>
            <a:ext cx="9536000" cy="5364000"/>
          </a:xfrm>
          <a:prstGeom prst="rect">
            <a:avLst/>
          </a:prstGeom>
        </p:spPr>
      </p:pic>
      <p:pic>
        <p:nvPicPr>
          <p:cNvPr id="6" name="2001 Odisséia Editado Espaço">
            <a:hlinkClick r:id="" action="ppaction://media"/>
            <a:extLst>
              <a:ext uri="{FF2B5EF4-FFF2-40B4-BE49-F238E27FC236}">
                <a16:creationId xmlns:a16="http://schemas.microsoft.com/office/drawing/2014/main" xmlns="" id="{AC83CD54-2951-4AEF-93BC-EF4764ACBBF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06426" y="5156579"/>
            <a:ext cx="609600" cy="609600"/>
          </a:xfrm>
          <a:prstGeom prst="rect">
            <a:avLst/>
          </a:prstGeom>
        </p:spPr>
      </p:pic>
    </p:spTree>
    <p:extLst>
      <p:ext uri="{BB962C8B-B14F-4D97-AF65-F5344CB8AC3E}">
        <p14:creationId xmlns:p14="http://schemas.microsoft.com/office/powerpoint/2010/main" val="10508714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547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remove"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xmlns="" id="{944DB7EB-7A73-4458-97EC-A3F5C8953A43}"/>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eaLnBrk="1" hangingPunct="1"/>
            <a:r>
              <a:rPr lang="en-US" altLang="pt-BR">
                <a:latin typeface="Arial Narrow" panose="020B0606020202030204" pitchFamily="34" charset="0"/>
              </a:rPr>
              <a:t> </a:t>
            </a:r>
            <a:r>
              <a:rPr lang="en-US" altLang="pt-BR" sz="3200" b="1">
                <a:latin typeface="Arial Narrow" panose="020B0606020202030204" pitchFamily="34" charset="0"/>
              </a:rPr>
              <a:t>CONTEÚDO</a:t>
            </a:r>
          </a:p>
        </p:txBody>
      </p:sp>
      <p:sp>
        <p:nvSpPr>
          <p:cNvPr id="3" name="Content Placeholder 2">
            <a:extLst>
              <a:ext uri="{FF2B5EF4-FFF2-40B4-BE49-F238E27FC236}">
                <a16:creationId xmlns:a16="http://schemas.microsoft.com/office/drawing/2014/main" xmlns="" id="{FEA83453-029F-44FA-B676-4C33565E08B4}"/>
              </a:ext>
            </a:extLst>
          </p:cNvPr>
          <p:cNvSpPr>
            <a:spLocks noGrp="1"/>
          </p:cNvSpPr>
          <p:nvPr>
            <p:ph idx="1"/>
          </p:nvPr>
        </p:nvSpPr>
        <p:spPr bwMode="auto">
          <a:xfrm>
            <a:off x="457200" y="1219200"/>
            <a:ext cx="8229600" cy="484063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indent="0" algn="ctr">
              <a:buFont typeface="Arial" panose="020B0604020202020204" pitchFamily="34" charset="0"/>
              <a:buNone/>
              <a:defRPr/>
            </a:pPr>
            <a:endParaRPr lang="en-US" altLang="pt-BR" sz="1600" dirty="0">
              <a:latin typeface="Georgia" panose="02040502050405020303" pitchFamily="18" charset="0"/>
            </a:endParaRPr>
          </a:p>
          <a:p>
            <a:pPr algn="ctr">
              <a:buFont typeface="Wingdings" panose="05000000000000000000" pitchFamily="2" charset="2"/>
              <a:buChar char="v"/>
              <a:defRPr/>
            </a:pPr>
            <a:r>
              <a:rPr lang="en-US" altLang="pt-BR" sz="4000" dirty="0">
                <a:latin typeface="Georgia" panose="02040502050405020303" pitchFamily="18" charset="0"/>
              </a:rPr>
              <a:t> </a:t>
            </a:r>
            <a:r>
              <a:rPr lang="pt-BR" altLang="pt-BR" sz="2800" dirty="0">
                <a:latin typeface="Arial Narrow" panose="020B0606020202030204" pitchFamily="34" charset="0"/>
              </a:rPr>
              <a:t>O que é Rotary Club Satélite?</a:t>
            </a:r>
          </a:p>
          <a:p>
            <a:pPr algn="ctr">
              <a:buFont typeface="Wingdings" panose="05000000000000000000" pitchFamily="2" charset="2"/>
              <a:buChar char="v"/>
              <a:defRPr/>
            </a:pPr>
            <a:r>
              <a:rPr lang="pt-BR" altLang="pt-BR" sz="2800" dirty="0">
                <a:latin typeface="Arial Narrow" panose="020B0606020202030204" pitchFamily="34" charset="0"/>
              </a:rPr>
              <a:t>Fundamento</a:t>
            </a:r>
          </a:p>
          <a:p>
            <a:pPr algn="ctr">
              <a:buFont typeface="Wingdings" panose="05000000000000000000" pitchFamily="2" charset="2"/>
              <a:buChar char="v"/>
              <a:defRPr/>
            </a:pPr>
            <a:r>
              <a:rPr lang="pt-BR" altLang="pt-BR" sz="2800" dirty="0">
                <a:latin typeface="Arial Narrow" panose="020B0606020202030204" pitchFamily="34" charset="0"/>
              </a:rPr>
              <a:t>Requisitos para admissão</a:t>
            </a:r>
          </a:p>
          <a:p>
            <a:pPr algn="ctr">
              <a:buFont typeface="Wingdings" panose="05000000000000000000" pitchFamily="2" charset="2"/>
              <a:buChar char="v"/>
              <a:defRPr/>
            </a:pPr>
            <a:r>
              <a:rPr lang="pt-BR" altLang="pt-BR" sz="2800" dirty="0">
                <a:latin typeface="Arial Narrow" panose="020B0606020202030204" pitchFamily="34" charset="0"/>
              </a:rPr>
              <a:t>Obrigações financeiras</a:t>
            </a:r>
          </a:p>
          <a:p>
            <a:pPr algn="ctr">
              <a:buFont typeface="Wingdings" panose="05000000000000000000" pitchFamily="2" charset="2"/>
              <a:buChar char="v"/>
              <a:defRPr/>
            </a:pPr>
            <a:r>
              <a:rPr lang="pt-BR" altLang="pt-BR" sz="2800" dirty="0">
                <a:latin typeface="Arial Narrow" panose="020B0606020202030204" pitchFamily="34" charset="0"/>
              </a:rPr>
              <a:t>Como se tornar um  Rotary Club independente</a:t>
            </a:r>
          </a:p>
          <a:p>
            <a:pPr algn="ctr">
              <a:buFont typeface="Wingdings" panose="05000000000000000000" pitchFamily="2" charset="2"/>
              <a:buChar char="v"/>
              <a:defRPr/>
            </a:pPr>
            <a:r>
              <a:rPr lang="pt-BR" altLang="pt-BR" sz="2800" dirty="0">
                <a:latin typeface="Arial Narrow" panose="020B0606020202030204" pitchFamily="34" charset="0"/>
              </a:rPr>
              <a:t>Onde fundar?</a:t>
            </a:r>
          </a:p>
          <a:p>
            <a:pPr algn="ctr">
              <a:buFont typeface="Wingdings" panose="05000000000000000000" pitchFamily="2" charset="2"/>
              <a:buChar char="v"/>
              <a:defRPr/>
            </a:pPr>
            <a:r>
              <a:rPr lang="pt-BR" altLang="pt-BR" sz="2800" dirty="0">
                <a:latin typeface="Times New Roman" panose="02020603050405020304" pitchFamily="18" charset="0"/>
                <a:cs typeface="Times New Roman" panose="02020603050405020304" pitchFamily="18" charset="0"/>
              </a:rPr>
              <a:t>Perguntas e respostas</a:t>
            </a:r>
          </a:p>
          <a:p>
            <a:pPr marL="0" indent="0" eaLnBrk="1" hangingPunct="1">
              <a:defRPr/>
            </a:pPr>
            <a:endParaRPr lang="en-US" altLang="pt-BR" sz="1600" dirty="0">
              <a:latin typeface="Georgia" panose="02040502050405020303" pitchFamily="18" charset="0"/>
            </a:endParaRPr>
          </a:p>
        </p:txBody>
      </p:sp>
    </p:spTree>
    <p:extLst>
      <p:ext uri="{BB962C8B-B14F-4D97-AF65-F5344CB8AC3E}">
        <p14:creationId xmlns:p14="http://schemas.microsoft.com/office/powerpoint/2010/main" val="230306607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p:cTn id="35"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p:cTn id="42"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p:cTn id="49"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xmlns="" id="{944DB7EB-7A73-4458-97EC-A3F5C8953A43}"/>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a:r>
              <a:rPr lang="en-US" altLang="pt-BR" b="1" dirty="0">
                <a:latin typeface="Arial Narrow" panose="020B0606020202030204" pitchFamily="34" charset="0"/>
              </a:rPr>
              <a:t>O QUE É CLUB SATÉLITE</a:t>
            </a:r>
            <a:r>
              <a:rPr lang="en-US" altLang="pt-BR" dirty="0">
                <a:latin typeface="Arial Narrow" panose="020B0606020202030204" pitchFamily="34" charset="0"/>
              </a:rPr>
              <a:t> </a:t>
            </a:r>
            <a:endParaRPr lang="en-US" altLang="pt-BR" sz="3200" b="1" dirty="0">
              <a:latin typeface="Arial Narrow" panose="020B0606020202030204" pitchFamily="34" charset="0"/>
            </a:endParaRPr>
          </a:p>
        </p:txBody>
      </p:sp>
      <p:sp>
        <p:nvSpPr>
          <p:cNvPr id="3" name="Content Placeholder 2">
            <a:extLst>
              <a:ext uri="{FF2B5EF4-FFF2-40B4-BE49-F238E27FC236}">
                <a16:creationId xmlns:a16="http://schemas.microsoft.com/office/drawing/2014/main" xmlns="" id="{FEA83453-029F-44FA-B676-4C33565E08B4}"/>
              </a:ext>
            </a:extLst>
          </p:cNvPr>
          <p:cNvSpPr>
            <a:spLocks noGrp="1"/>
          </p:cNvSpPr>
          <p:nvPr>
            <p:ph idx="1"/>
          </p:nvPr>
        </p:nvSpPr>
        <p:spPr bwMode="auto">
          <a:xfrm>
            <a:off x="457200" y="1219200"/>
            <a:ext cx="8229600" cy="484063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indent="0" algn="ctr">
              <a:buFont typeface="Arial" panose="020B0604020202020204" pitchFamily="34" charset="0"/>
              <a:buNone/>
              <a:defRPr/>
            </a:pPr>
            <a:endParaRPr lang="en-US" altLang="pt-BR" sz="1600" dirty="0">
              <a:latin typeface="Georgia" panose="02040502050405020303" pitchFamily="18" charset="0"/>
            </a:endParaRPr>
          </a:p>
          <a:p>
            <a:pPr algn="ctr">
              <a:buFont typeface="Wingdings" panose="05000000000000000000" pitchFamily="2" charset="2"/>
              <a:buChar char="ü"/>
              <a:defRPr/>
            </a:pPr>
            <a:r>
              <a:rPr lang="en-US" altLang="pt-BR" sz="3600" dirty="0">
                <a:latin typeface="Georgia" panose="02040502050405020303" pitchFamily="18" charset="0"/>
              </a:rPr>
              <a:t> </a:t>
            </a:r>
            <a:r>
              <a:rPr lang="pt-BR" altLang="pt-BR" sz="3600" dirty="0">
                <a:latin typeface="Arial Narrow" panose="020B0606020202030204" pitchFamily="34" charset="0"/>
              </a:rPr>
              <a:t>É uma opção para a formação de novos Rotary </a:t>
            </a:r>
            <a:r>
              <a:rPr lang="pt-BR" altLang="pt-BR" sz="3600" dirty="0" err="1">
                <a:latin typeface="Arial Narrow" panose="020B0606020202030204" pitchFamily="34" charset="0"/>
              </a:rPr>
              <a:t>Clubs</a:t>
            </a:r>
            <a:endParaRPr lang="pt-BR" altLang="pt-BR" sz="3600" dirty="0">
              <a:latin typeface="Arial Narrow" panose="020B0606020202030204" pitchFamily="34" charset="0"/>
            </a:endParaRPr>
          </a:p>
          <a:p>
            <a:pPr algn="ctr">
              <a:buFont typeface="Wingdings" panose="05000000000000000000" pitchFamily="2" charset="2"/>
              <a:buChar char="ü"/>
              <a:defRPr/>
            </a:pPr>
            <a:endParaRPr lang="pt-BR" altLang="pt-BR" sz="3600" dirty="0">
              <a:latin typeface="Arial Narrow" panose="020B0606020202030204" pitchFamily="34" charset="0"/>
            </a:endParaRPr>
          </a:p>
          <a:p>
            <a:pPr algn="ctr">
              <a:buFont typeface="Wingdings" panose="05000000000000000000" pitchFamily="2" charset="2"/>
              <a:buChar char="ü"/>
              <a:defRPr/>
            </a:pPr>
            <a:r>
              <a:rPr lang="pt-BR" altLang="pt-BR" sz="3600" dirty="0">
                <a:latin typeface="Arial Narrow" panose="020B0606020202030204" pitchFamily="34" charset="0"/>
              </a:rPr>
              <a:t>Funciona como fase de transição para se tornar um  Rotary Club independente</a:t>
            </a:r>
          </a:p>
          <a:p>
            <a:pPr marL="0" indent="0" eaLnBrk="1" hangingPunct="1">
              <a:defRPr/>
            </a:pPr>
            <a:endParaRPr lang="en-US" altLang="pt-BR" sz="3600" dirty="0">
              <a:latin typeface="Georgia" panose="02040502050405020303" pitchFamily="18" charset="0"/>
            </a:endParaRPr>
          </a:p>
        </p:txBody>
      </p:sp>
    </p:spTree>
    <p:extLst>
      <p:ext uri="{BB962C8B-B14F-4D97-AF65-F5344CB8AC3E}">
        <p14:creationId xmlns:p14="http://schemas.microsoft.com/office/powerpoint/2010/main" val="1059629886"/>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ítulo 1">
            <a:extLst>
              <a:ext uri="{FF2B5EF4-FFF2-40B4-BE49-F238E27FC236}">
                <a16:creationId xmlns:a16="http://schemas.microsoft.com/office/drawing/2014/main" xmlns="" id="{DB29C34F-9AF6-471E-8983-1A50338E6619}"/>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a:r>
              <a:rPr lang="pt-BR" altLang="pt-BR">
                <a:latin typeface="Arial Narrow" panose="020B0606020202030204" pitchFamily="34" charset="0"/>
              </a:rPr>
              <a:t> </a:t>
            </a:r>
            <a:r>
              <a:rPr lang="pt-BR" altLang="pt-BR" sz="2800" b="1">
                <a:latin typeface="Arial Narrow" panose="020B0606020202030204" pitchFamily="34" charset="0"/>
              </a:rPr>
              <a:t>NASCE COM SONHO DE EMANCIPAÇÃO... </a:t>
            </a:r>
          </a:p>
        </p:txBody>
      </p:sp>
      <p:pic>
        <p:nvPicPr>
          <p:cNvPr id="27651" name="Espaço Reservado para Conteúdo 1">
            <a:extLst>
              <a:ext uri="{FF2B5EF4-FFF2-40B4-BE49-F238E27FC236}">
                <a16:creationId xmlns:a16="http://schemas.microsoft.com/office/drawing/2014/main" xmlns="" id="{5B131A60-3DD1-4DFA-99C4-4BED0A5FD54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08225" y="1219200"/>
            <a:ext cx="4525963"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xmlns="" id="{A19A11CC-0D62-4C4B-8559-D6CC32603B51}"/>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eaLnBrk="1" hangingPunct="1"/>
            <a:r>
              <a:rPr lang="en-US" altLang="pt-BR" sz="3200" b="1">
                <a:latin typeface="Arial Narrow" panose="020B0606020202030204" pitchFamily="34" charset="0"/>
              </a:rPr>
              <a:t>ORIENTAÇÃO </a:t>
            </a:r>
          </a:p>
        </p:txBody>
      </p:sp>
      <p:sp>
        <p:nvSpPr>
          <p:cNvPr id="3" name="Content Placeholder 2">
            <a:extLst>
              <a:ext uri="{FF2B5EF4-FFF2-40B4-BE49-F238E27FC236}">
                <a16:creationId xmlns:a16="http://schemas.microsoft.com/office/drawing/2014/main" xmlns="" id="{B6A5FD25-6441-43CE-8AC4-44C82BC2CFA3}"/>
              </a:ext>
            </a:extLst>
          </p:cNvPr>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indent="0" algn="ctr">
              <a:buFont typeface="Arial" panose="020B0604020202020204" pitchFamily="34" charset="0"/>
              <a:buNone/>
            </a:pPr>
            <a:endParaRPr lang="en-US" altLang="pt-BR" sz="1600">
              <a:latin typeface="Georgia" panose="02040502050405020303" pitchFamily="18" charset="0"/>
            </a:endParaRPr>
          </a:p>
          <a:p>
            <a:pPr marL="0" indent="0" algn="ctr">
              <a:buFont typeface="Arial" panose="020B0604020202020204" pitchFamily="34" charset="0"/>
              <a:buNone/>
            </a:pPr>
            <a:endParaRPr lang="en-US" altLang="pt-BR" sz="1600">
              <a:latin typeface="Georgia" panose="02040502050405020303" pitchFamily="18" charset="0"/>
            </a:endParaRPr>
          </a:p>
          <a:p>
            <a:pPr marL="0" indent="0" algn="ctr">
              <a:buFont typeface="Arial" panose="020B0604020202020204" pitchFamily="34" charset="0"/>
              <a:buNone/>
            </a:pPr>
            <a:r>
              <a:rPr lang="en-US" altLang="pt-BR" sz="1600">
                <a:latin typeface="Georgia" panose="02040502050405020303" pitchFamily="18" charset="0"/>
              </a:rPr>
              <a:t> </a:t>
            </a:r>
          </a:p>
        </p:txBody>
      </p:sp>
      <p:pic>
        <p:nvPicPr>
          <p:cNvPr id="29700" name="Picture 3" descr="E:\A HD EXTERNO\DOCUMENTS\C O O R D. ASSISTENTE  Z 22A Desenv. Rotary\APRESENTAÇAÕES Satélites - Geral\Dados para Apresentação 4430 e 4610\Captura de tela 2017-08-18 09.27.33.png">
            <a:extLst>
              <a:ext uri="{FF2B5EF4-FFF2-40B4-BE49-F238E27FC236}">
                <a16:creationId xmlns:a16="http://schemas.microsoft.com/office/drawing/2014/main" xmlns="" id="{463B906F-256D-4446-9F20-34DB15889E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4088" y="1066800"/>
            <a:ext cx="5075237" cy="541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a:extLst>
              <a:ext uri="{FF2B5EF4-FFF2-40B4-BE49-F238E27FC236}">
                <a16:creationId xmlns:a16="http://schemas.microsoft.com/office/drawing/2014/main" xmlns="" id="{B6D2AF15-6707-44D8-B7D6-B59D0360817F}"/>
              </a:ext>
            </a:extLst>
          </p:cNvPr>
          <p:cNvSpPr txBox="1">
            <a:spLocks noChangeArrowheads="1"/>
          </p:cNvSpPr>
          <p:nvPr/>
        </p:nvSpPr>
        <p:spPr bwMode="auto">
          <a:xfrm>
            <a:off x="228600" y="2743200"/>
            <a:ext cx="8839200" cy="7080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r>
              <a:rPr lang="pt-BR" altLang="pt-BR" sz="4000" b="1">
                <a:solidFill>
                  <a:srgbClr val="872175"/>
                </a:solidFill>
              </a:rPr>
              <a:t>Baixe 808-PT em www.rotary.org.br</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50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ítulo 1">
            <a:extLst>
              <a:ext uri="{FF2B5EF4-FFF2-40B4-BE49-F238E27FC236}">
                <a16:creationId xmlns:a16="http://schemas.microsoft.com/office/drawing/2014/main" xmlns="" id="{83A2D897-9CBD-4241-82F7-63C9C5A485F2}"/>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a:r>
              <a:rPr lang="pt-BR" altLang="pt-BR" sz="2800" b="1">
                <a:solidFill>
                  <a:srgbClr val="FF0000"/>
                </a:solidFill>
                <a:latin typeface="Times New Roman" panose="02020603050405020304" pitchFamily="18" charset="0"/>
                <a:cs typeface="Times New Roman" panose="02020603050405020304" pitchFamily="18" charset="0"/>
              </a:rPr>
              <a:t/>
            </a:r>
            <a:br>
              <a:rPr lang="pt-BR" altLang="pt-BR" sz="2800" b="1">
                <a:solidFill>
                  <a:srgbClr val="FF0000"/>
                </a:solidFill>
                <a:latin typeface="Times New Roman" panose="02020603050405020304" pitchFamily="18" charset="0"/>
                <a:cs typeface="Times New Roman" panose="02020603050405020304" pitchFamily="18" charset="0"/>
              </a:rPr>
            </a:br>
            <a:r>
              <a:rPr lang="pt-BR" altLang="pt-BR" sz="3200" b="1">
                <a:latin typeface="Arial Narrow" panose="020B0606020202030204" pitchFamily="34" charset="0"/>
                <a:cs typeface="Times New Roman" panose="02020603050405020304" pitchFamily="18" charset="0"/>
              </a:rPr>
              <a:t>AMPLIAÇÃO DO QUADRO ASSOCIATIVO</a:t>
            </a:r>
            <a:r>
              <a:rPr lang="pt-BR" altLang="pt-BR" sz="2800">
                <a:solidFill>
                  <a:srgbClr val="FF0000"/>
                </a:solidFill>
                <a:latin typeface="Arial Narrow" panose="020B0606020202030204" pitchFamily="34" charset="0"/>
              </a:rPr>
              <a:t/>
            </a:r>
            <a:br>
              <a:rPr lang="pt-BR" altLang="pt-BR" sz="2800">
                <a:solidFill>
                  <a:srgbClr val="FF0000"/>
                </a:solidFill>
                <a:latin typeface="Arial Narrow" panose="020B0606020202030204" pitchFamily="34" charset="0"/>
              </a:rPr>
            </a:br>
            <a:endParaRPr lang="pt-BR" altLang="pt-BR" sz="2800">
              <a:latin typeface="Arial Narrow" panose="020B0606020202030204" pitchFamily="34" charset="0"/>
            </a:endParaRPr>
          </a:p>
        </p:txBody>
      </p:sp>
      <p:sp>
        <p:nvSpPr>
          <p:cNvPr id="22531" name="Espaço Reservado para Conteúdo 2">
            <a:extLst>
              <a:ext uri="{FF2B5EF4-FFF2-40B4-BE49-F238E27FC236}">
                <a16:creationId xmlns:a16="http://schemas.microsoft.com/office/drawing/2014/main" xmlns="" id="{F0776D3A-9AA3-4B80-AB7E-E9FC729EDDD7}"/>
              </a:ext>
            </a:extLst>
          </p:cNvPr>
          <p:cNvSpPr>
            <a:spLocks noGrp="1"/>
          </p:cNvSpPr>
          <p:nvPr>
            <p:ph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pt-BR" sz="2000" dirty="0">
              <a:solidFill>
                <a:srgbClr val="FF0000"/>
              </a:solidFill>
              <a:latin typeface="Georgia" pitchFamily="18" charset="0"/>
            </a:endParaRPr>
          </a:p>
          <a:p>
            <a:pPr marL="457200" indent="-457200" algn="ctr">
              <a:buFont typeface="Wingdings" panose="05000000000000000000" pitchFamily="2" charset="2"/>
              <a:buChar char="§"/>
              <a:defRPr/>
            </a:pPr>
            <a:r>
              <a:rPr lang="pt-BR" sz="2800" dirty="0">
                <a:latin typeface="Arial Narrow" pitchFamily="34" charset="0"/>
                <a:cs typeface="Times New Roman" pitchFamily="18" charset="0"/>
              </a:rPr>
              <a:t>Acelera o crescimento do </a:t>
            </a:r>
          </a:p>
          <a:p>
            <a:pPr algn="ctr">
              <a:defRPr/>
            </a:pPr>
            <a:r>
              <a:rPr lang="pt-BR" sz="2800" dirty="0">
                <a:latin typeface="Arial Narrow" pitchFamily="34" charset="0"/>
                <a:cs typeface="Times New Roman" pitchFamily="18" charset="0"/>
              </a:rPr>
              <a:t>Quadro Associativo do clube Padrinho</a:t>
            </a:r>
          </a:p>
          <a:p>
            <a:pPr marL="0" indent="0">
              <a:buFont typeface="Arial" panose="020B0604020202020204" pitchFamily="34" charset="0"/>
              <a:buNone/>
              <a:defRPr/>
            </a:pPr>
            <a:endParaRPr lang="pt-BR" sz="2800" dirty="0">
              <a:latin typeface="Arial Narrow" pitchFamily="34" charset="0"/>
              <a:cs typeface="Times New Roman" pitchFamily="18" charset="0"/>
            </a:endParaRPr>
          </a:p>
          <a:p>
            <a:pPr marL="457200" indent="-457200" algn="ctr">
              <a:buFont typeface="Wingdings" panose="05000000000000000000" pitchFamily="2" charset="2"/>
              <a:buChar char="§"/>
              <a:defRPr/>
            </a:pPr>
            <a:r>
              <a:rPr lang="pt-BR" sz="2800" dirty="0">
                <a:latin typeface="Arial Narrow" pitchFamily="34" charset="0"/>
                <a:cs typeface="Times New Roman" pitchFamily="18" charset="0"/>
              </a:rPr>
              <a:t>Substitui a etapa de Rotary Club Provisório / Comparação</a:t>
            </a:r>
          </a:p>
          <a:p>
            <a:pPr marL="0" indent="0">
              <a:buFont typeface="Arial" panose="020B0604020202020204" pitchFamily="34" charset="0"/>
              <a:buNone/>
              <a:defRPr/>
            </a:pPr>
            <a:endParaRPr lang="pt-BR" sz="2800" dirty="0">
              <a:latin typeface="Arial Narrow" pitchFamily="34" charset="0"/>
              <a:cs typeface="Times New Roman" pitchFamily="18" charset="0"/>
            </a:endParaRPr>
          </a:p>
          <a:p>
            <a:pPr algn="ctr">
              <a:buFont typeface="Wingdings" panose="05000000000000000000" pitchFamily="2" charset="2"/>
              <a:buChar char="§"/>
              <a:defRPr/>
            </a:pPr>
            <a:r>
              <a:rPr lang="pt-BR" sz="2800" dirty="0">
                <a:latin typeface="Arial Narrow" pitchFamily="34" charset="0"/>
                <a:cs typeface="Times New Roman" pitchFamily="18" charset="0"/>
              </a:rPr>
              <a:t> É o “ganha-ganha” do quadro associativo</a:t>
            </a:r>
          </a:p>
          <a:p>
            <a:pPr algn="ctr">
              <a:defRPr/>
            </a:pPr>
            <a:r>
              <a:rPr lang="pt-BR" sz="2800" dirty="0">
                <a:latin typeface="Arial Narrow" pitchFamily="34" charset="0"/>
                <a:cs typeface="Times New Roman" pitchFamily="18" charset="0"/>
              </a:rPr>
              <a:t> rumo ao novo clube</a:t>
            </a:r>
          </a:p>
          <a:p>
            <a:pPr marL="0" indent="0">
              <a:buFont typeface="Arial" panose="020B0604020202020204" pitchFamily="34" charset="0"/>
              <a:buNone/>
              <a:defRPr/>
            </a:pPr>
            <a:endParaRPr lang="pt-BR" sz="2000" dirty="0">
              <a:solidFill>
                <a:srgbClr val="FF0000"/>
              </a:solidFill>
              <a:latin typeface="Georg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anim calcmode="lin" valueType="num">
                                      <p:cBhvr>
                                        <p:cTn id="7" dur="500" fill="hold"/>
                                        <p:tgtEl>
                                          <p:spTgt spid="22531">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2531">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2531">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2531">
                                            <p:txEl>
                                              <p:pRg st="2" end="2"/>
                                            </p:txEl>
                                          </p:spTgt>
                                        </p:tgtEl>
                                        <p:attrNameLst>
                                          <p:attrName>style.visibility</p:attrName>
                                        </p:attrNameLst>
                                      </p:cBhvr>
                                      <p:to>
                                        <p:strVal val="visible"/>
                                      </p:to>
                                    </p:set>
                                    <p:anim calcmode="lin" valueType="num">
                                      <p:cBhvr>
                                        <p:cTn id="12" dur="500" fill="hold"/>
                                        <p:tgtEl>
                                          <p:spTgt spid="22531">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22531">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22531">
                                            <p:txEl>
                                              <p:pRg st="2" end="2"/>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22531">
                                            <p:txEl>
                                              <p:pRg st="4" end="4"/>
                                            </p:txEl>
                                          </p:spTgt>
                                        </p:tgtEl>
                                        <p:attrNameLst>
                                          <p:attrName>style.visibility</p:attrName>
                                        </p:attrNameLst>
                                      </p:cBhvr>
                                      <p:to>
                                        <p:strVal val="visible"/>
                                      </p:to>
                                    </p:set>
                                    <p:anim calcmode="lin" valueType="num">
                                      <p:cBhvr>
                                        <p:cTn id="17" dur="500" fill="hold"/>
                                        <p:tgtEl>
                                          <p:spTgt spid="22531">
                                            <p:txEl>
                                              <p:pRg st="4" end="4"/>
                                            </p:txEl>
                                          </p:spTgt>
                                        </p:tgtEl>
                                        <p:attrNameLst>
                                          <p:attrName>ppt_w</p:attrName>
                                        </p:attrNameLst>
                                      </p:cBhvr>
                                      <p:tavLst>
                                        <p:tav tm="0">
                                          <p:val>
                                            <p:fltVal val="0"/>
                                          </p:val>
                                        </p:tav>
                                        <p:tav tm="100000">
                                          <p:val>
                                            <p:strVal val="#ppt_w"/>
                                          </p:val>
                                        </p:tav>
                                      </p:tavLst>
                                    </p:anim>
                                    <p:anim calcmode="lin" valueType="num">
                                      <p:cBhvr>
                                        <p:cTn id="18" dur="500" fill="hold"/>
                                        <p:tgtEl>
                                          <p:spTgt spid="22531">
                                            <p:txEl>
                                              <p:pRg st="4" end="4"/>
                                            </p:txEl>
                                          </p:spTgt>
                                        </p:tgtEl>
                                        <p:attrNameLst>
                                          <p:attrName>ppt_h</p:attrName>
                                        </p:attrNameLst>
                                      </p:cBhvr>
                                      <p:tavLst>
                                        <p:tav tm="0">
                                          <p:val>
                                            <p:fltVal val="0"/>
                                          </p:val>
                                        </p:tav>
                                        <p:tav tm="100000">
                                          <p:val>
                                            <p:strVal val="#ppt_h"/>
                                          </p:val>
                                        </p:tav>
                                      </p:tavLst>
                                    </p:anim>
                                    <p:animEffect transition="in" filter="fade">
                                      <p:cBhvr>
                                        <p:cTn id="19" dur="500"/>
                                        <p:tgtEl>
                                          <p:spTgt spid="22531">
                                            <p:txEl>
                                              <p:pRg st="4" end="4"/>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22531">
                                            <p:txEl>
                                              <p:pRg st="6" end="6"/>
                                            </p:txEl>
                                          </p:spTgt>
                                        </p:tgtEl>
                                        <p:attrNameLst>
                                          <p:attrName>style.visibility</p:attrName>
                                        </p:attrNameLst>
                                      </p:cBhvr>
                                      <p:to>
                                        <p:strVal val="visible"/>
                                      </p:to>
                                    </p:set>
                                    <p:anim calcmode="lin" valueType="num">
                                      <p:cBhvr>
                                        <p:cTn id="22" dur="500" fill="hold"/>
                                        <p:tgtEl>
                                          <p:spTgt spid="22531">
                                            <p:txEl>
                                              <p:pRg st="6" end="6"/>
                                            </p:txEl>
                                          </p:spTgt>
                                        </p:tgtEl>
                                        <p:attrNameLst>
                                          <p:attrName>ppt_w</p:attrName>
                                        </p:attrNameLst>
                                      </p:cBhvr>
                                      <p:tavLst>
                                        <p:tav tm="0">
                                          <p:val>
                                            <p:fltVal val="0"/>
                                          </p:val>
                                        </p:tav>
                                        <p:tav tm="100000">
                                          <p:val>
                                            <p:strVal val="#ppt_w"/>
                                          </p:val>
                                        </p:tav>
                                      </p:tavLst>
                                    </p:anim>
                                    <p:anim calcmode="lin" valueType="num">
                                      <p:cBhvr>
                                        <p:cTn id="23" dur="500" fill="hold"/>
                                        <p:tgtEl>
                                          <p:spTgt spid="22531">
                                            <p:txEl>
                                              <p:pRg st="6" end="6"/>
                                            </p:txEl>
                                          </p:spTgt>
                                        </p:tgtEl>
                                        <p:attrNameLst>
                                          <p:attrName>ppt_h</p:attrName>
                                        </p:attrNameLst>
                                      </p:cBhvr>
                                      <p:tavLst>
                                        <p:tav tm="0">
                                          <p:val>
                                            <p:fltVal val="0"/>
                                          </p:val>
                                        </p:tav>
                                        <p:tav tm="100000">
                                          <p:val>
                                            <p:strVal val="#ppt_h"/>
                                          </p:val>
                                        </p:tav>
                                      </p:tavLst>
                                    </p:anim>
                                    <p:animEffect transition="in" filter="fade">
                                      <p:cBhvr>
                                        <p:cTn id="24" dur="500"/>
                                        <p:tgtEl>
                                          <p:spTgt spid="22531">
                                            <p:txEl>
                                              <p:pRg st="6" end="6"/>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22531">
                                            <p:txEl>
                                              <p:pRg st="7" end="7"/>
                                            </p:txEl>
                                          </p:spTgt>
                                        </p:tgtEl>
                                        <p:attrNameLst>
                                          <p:attrName>style.visibility</p:attrName>
                                        </p:attrNameLst>
                                      </p:cBhvr>
                                      <p:to>
                                        <p:strVal val="visible"/>
                                      </p:to>
                                    </p:set>
                                    <p:anim calcmode="lin" valueType="num">
                                      <p:cBhvr>
                                        <p:cTn id="27" dur="500" fill="hold"/>
                                        <p:tgtEl>
                                          <p:spTgt spid="22531">
                                            <p:txEl>
                                              <p:pRg st="7" end="7"/>
                                            </p:txEl>
                                          </p:spTgt>
                                        </p:tgtEl>
                                        <p:attrNameLst>
                                          <p:attrName>ppt_w</p:attrName>
                                        </p:attrNameLst>
                                      </p:cBhvr>
                                      <p:tavLst>
                                        <p:tav tm="0">
                                          <p:val>
                                            <p:fltVal val="0"/>
                                          </p:val>
                                        </p:tav>
                                        <p:tav tm="100000">
                                          <p:val>
                                            <p:strVal val="#ppt_w"/>
                                          </p:val>
                                        </p:tav>
                                      </p:tavLst>
                                    </p:anim>
                                    <p:anim calcmode="lin" valueType="num">
                                      <p:cBhvr>
                                        <p:cTn id="28" dur="500" fill="hold"/>
                                        <p:tgtEl>
                                          <p:spTgt spid="22531">
                                            <p:txEl>
                                              <p:pRg st="7" end="7"/>
                                            </p:txEl>
                                          </p:spTgt>
                                        </p:tgtEl>
                                        <p:attrNameLst>
                                          <p:attrName>ppt_h</p:attrName>
                                        </p:attrNameLst>
                                      </p:cBhvr>
                                      <p:tavLst>
                                        <p:tav tm="0">
                                          <p:val>
                                            <p:fltVal val="0"/>
                                          </p:val>
                                        </p:tav>
                                        <p:tav tm="100000">
                                          <p:val>
                                            <p:strVal val="#ppt_h"/>
                                          </p:val>
                                        </p:tav>
                                      </p:tavLst>
                                    </p:anim>
                                    <p:animEffect transition="in" filter="fade">
                                      <p:cBhvr>
                                        <p:cTn id="29" dur="500"/>
                                        <p:tgtEl>
                                          <p:spTgt spid="2253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ítulo 1">
            <a:extLst>
              <a:ext uri="{FF2B5EF4-FFF2-40B4-BE49-F238E27FC236}">
                <a16:creationId xmlns:a16="http://schemas.microsoft.com/office/drawing/2014/main" xmlns="" id="{FED286AF-033D-4722-B515-6933D92968BF}"/>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pt-BR" altLang="pt-BR">
                <a:latin typeface="Arial Narrow" panose="020B0606020202030204" pitchFamily="34" charset="0"/>
              </a:rPr>
              <a:t>                                                     </a:t>
            </a:r>
            <a:r>
              <a:rPr lang="pt-BR" altLang="pt-BR" sz="3200" b="1">
                <a:latin typeface="Arial Narrow" panose="020B0606020202030204" pitchFamily="34" charset="0"/>
              </a:rPr>
              <a:t>FUNDAMENTO  </a:t>
            </a:r>
          </a:p>
        </p:txBody>
      </p:sp>
      <p:sp>
        <p:nvSpPr>
          <p:cNvPr id="31747" name="Espaço Reservado para Conteúdo 2">
            <a:extLst>
              <a:ext uri="{FF2B5EF4-FFF2-40B4-BE49-F238E27FC236}">
                <a16:creationId xmlns:a16="http://schemas.microsoft.com/office/drawing/2014/main" xmlns="" id="{467FCFE1-0BA4-4CFA-A9A8-4F28395DEF4E}"/>
              </a:ext>
            </a:extLst>
          </p:cNvPr>
          <p:cNvSpPr>
            <a:spLocks noGrp="1"/>
          </p:cNvSpPr>
          <p:nvPr>
            <p:ph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ctr">
              <a:buFont typeface="Arial" panose="020B0604020202020204" pitchFamily="34" charset="0"/>
              <a:buNone/>
              <a:defRPr/>
            </a:pPr>
            <a:endParaRPr lang="pt-BR" altLang="pt-BR" sz="2800" b="1" dirty="0">
              <a:latin typeface="Arial Narrow" panose="020B0606020202030204" pitchFamily="34" charset="0"/>
              <a:cs typeface="Times New Roman" panose="02020603050405020304" pitchFamily="18" charset="0"/>
            </a:endParaRPr>
          </a:p>
          <a:p>
            <a:pPr algn="ctr">
              <a:defRPr/>
            </a:pPr>
            <a:r>
              <a:rPr lang="pt-BR" altLang="pt-BR" sz="2800" dirty="0">
                <a:latin typeface="Arial Narrow" panose="020B0606020202030204" pitchFamily="34" charset="0"/>
                <a:cs typeface="Times New Roman" panose="02020603050405020304" pitchFamily="18" charset="0"/>
              </a:rPr>
              <a:t> </a:t>
            </a:r>
            <a:r>
              <a:rPr lang="pt-BR" altLang="pt-BR" sz="3200" dirty="0">
                <a:latin typeface="Arial Narrow" panose="020B0606020202030204" pitchFamily="34" charset="0"/>
                <a:cs typeface="Times New Roman" panose="02020603050405020304" pitchFamily="18" charset="0"/>
              </a:rPr>
              <a:t>Deliberado no Conselho de Legislação de 2013</a:t>
            </a:r>
          </a:p>
          <a:p>
            <a:pPr algn="ctr">
              <a:defRPr/>
            </a:pPr>
            <a:endParaRPr lang="pt-BR" altLang="pt-BR" sz="3200" dirty="0">
              <a:latin typeface="Arial Narrow" panose="020B0606020202030204" pitchFamily="34" charset="0"/>
              <a:cs typeface="Times New Roman" panose="02020603050405020304" pitchFamily="18" charset="0"/>
            </a:endParaRPr>
          </a:p>
          <a:p>
            <a:pPr algn="ctr">
              <a:defRPr/>
            </a:pPr>
            <a:r>
              <a:rPr lang="pt-BR" altLang="pt-BR" sz="3200" dirty="0">
                <a:latin typeface="Arial Narrow" panose="020B0606020202030204" pitchFamily="34" charset="0"/>
                <a:cs typeface="Times New Roman" panose="02020603050405020304" pitchFamily="18" charset="0"/>
              </a:rPr>
              <a:t>Consolidado nos </a:t>
            </a:r>
          </a:p>
          <a:p>
            <a:pPr marL="0" indent="0" algn="ctr">
              <a:buFont typeface="Arial" panose="020B0604020202020204" pitchFamily="34" charset="0"/>
              <a:buNone/>
              <a:defRPr/>
            </a:pPr>
            <a:r>
              <a:rPr lang="pt-BR" altLang="pt-BR" sz="3200" dirty="0">
                <a:latin typeface="Arial Narrow" panose="020B0606020202030204" pitchFamily="34" charset="0"/>
                <a:cs typeface="Times New Roman" panose="02020603050405020304" pitchFamily="18" charset="0"/>
              </a:rPr>
              <a:t>documentos Estatutários em 2016 e 2019</a:t>
            </a:r>
          </a:p>
          <a:p>
            <a:pPr algn="ctr">
              <a:defRPr/>
            </a:pPr>
            <a:endParaRPr lang="pt-BR" altLang="pt-BR" sz="3200" dirty="0">
              <a:latin typeface="Arial Narrow" panose="020B0606020202030204" pitchFamily="34" charset="0"/>
              <a:cs typeface="Times New Roman" panose="02020603050405020304" pitchFamily="18" charset="0"/>
            </a:endParaRPr>
          </a:p>
          <a:p>
            <a:pPr marL="0" indent="0" algn="ctr">
              <a:buFont typeface="Arial" panose="020B0604020202020204" pitchFamily="34" charset="0"/>
              <a:buNone/>
              <a:defRPr/>
            </a:pPr>
            <a:r>
              <a:rPr lang="pt-BR" altLang="pt-BR" sz="3200" b="1" dirty="0">
                <a:solidFill>
                  <a:srgbClr val="002060"/>
                </a:solidFill>
                <a:latin typeface="Arial Narrow" panose="020B0606020202030204" pitchFamily="34" charset="0"/>
                <a:cs typeface="Times New Roman" panose="02020603050405020304" pitchFamily="18" charset="0"/>
              </a:rPr>
              <a:t>Manual de Procedimento de 2016</a:t>
            </a:r>
          </a:p>
          <a:p>
            <a:pPr algn="ctr">
              <a:defRPr/>
            </a:pPr>
            <a:r>
              <a:rPr lang="pt-BR" altLang="pt-BR" sz="2800" b="1" dirty="0">
                <a:solidFill>
                  <a:srgbClr val="002060"/>
                </a:solidFill>
                <a:latin typeface="Arial Narrow" panose="020B0606020202030204" pitchFamily="34" charset="0"/>
                <a:cs typeface="Times New Roman" panose="02020603050405020304" pitchFamily="18" charset="0"/>
              </a:rPr>
              <a:t>Manual de Procedimento de 2019</a:t>
            </a:r>
          </a:p>
          <a:p>
            <a:pPr algn="ctr">
              <a:defRPr/>
            </a:pPr>
            <a:endParaRPr lang="pt-BR" altLang="pt-BR" sz="2800" dirty="0">
              <a:latin typeface="Georgia" panose="02040502050405020303"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1747">
                                            <p:txEl>
                                              <p:pRg st="1" end="1"/>
                                            </p:txEl>
                                          </p:spTgt>
                                        </p:tgtEl>
                                        <p:attrNameLst>
                                          <p:attrName>style.visibility</p:attrName>
                                        </p:attrNameLst>
                                      </p:cBhvr>
                                      <p:to>
                                        <p:strVal val="visible"/>
                                      </p:to>
                                    </p:set>
                                    <p:anim calcmode="lin" valueType="num">
                                      <p:cBhvr>
                                        <p:cTn id="7" dur="500" fill="hold"/>
                                        <p:tgtEl>
                                          <p:spTgt spid="31747">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1747">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1747">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1747">
                                            <p:txEl>
                                              <p:pRg st="3" end="3"/>
                                            </p:txEl>
                                          </p:spTgt>
                                        </p:tgtEl>
                                        <p:attrNameLst>
                                          <p:attrName>style.visibility</p:attrName>
                                        </p:attrNameLst>
                                      </p:cBhvr>
                                      <p:to>
                                        <p:strVal val="visible"/>
                                      </p:to>
                                    </p:set>
                                    <p:anim calcmode="lin" valueType="num">
                                      <p:cBhvr>
                                        <p:cTn id="12" dur="500" fill="hold"/>
                                        <p:tgtEl>
                                          <p:spTgt spid="31747">
                                            <p:txEl>
                                              <p:pRg st="3" end="3"/>
                                            </p:txEl>
                                          </p:spTgt>
                                        </p:tgtEl>
                                        <p:attrNameLst>
                                          <p:attrName>ppt_w</p:attrName>
                                        </p:attrNameLst>
                                      </p:cBhvr>
                                      <p:tavLst>
                                        <p:tav tm="0">
                                          <p:val>
                                            <p:fltVal val="0"/>
                                          </p:val>
                                        </p:tav>
                                        <p:tav tm="100000">
                                          <p:val>
                                            <p:strVal val="#ppt_w"/>
                                          </p:val>
                                        </p:tav>
                                      </p:tavLst>
                                    </p:anim>
                                    <p:anim calcmode="lin" valueType="num">
                                      <p:cBhvr>
                                        <p:cTn id="13" dur="500" fill="hold"/>
                                        <p:tgtEl>
                                          <p:spTgt spid="31747">
                                            <p:txEl>
                                              <p:pRg st="3" end="3"/>
                                            </p:txEl>
                                          </p:spTgt>
                                        </p:tgtEl>
                                        <p:attrNameLst>
                                          <p:attrName>ppt_h</p:attrName>
                                        </p:attrNameLst>
                                      </p:cBhvr>
                                      <p:tavLst>
                                        <p:tav tm="0">
                                          <p:val>
                                            <p:fltVal val="0"/>
                                          </p:val>
                                        </p:tav>
                                        <p:tav tm="100000">
                                          <p:val>
                                            <p:strVal val="#ppt_h"/>
                                          </p:val>
                                        </p:tav>
                                      </p:tavLst>
                                    </p:anim>
                                    <p:animEffect transition="in" filter="fade">
                                      <p:cBhvr>
                                        <p:cTn id="14" dur="500"/>
                                        <p:tgtEl>
                                          <p:spTgt spid="31747">
                                            <p:txEl>
                                              <p:pRg st="3" end="3"/>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1747">
                                            <p:txEl>
                                              <p:pRg st="4" end="4"/>
                                            </p:txEl>
                                          </p:spTgt>
                                        </p:tgtEl>
                                        <p:attrNameLst>
                                          <p:attrName>style.visibility</p:attrName>
                                        </p:attrNameLst>
                                      </p:cBhvr>
                                      <p:to>
                                        <p:strVal val="visible"/>
                                      </p:to>
                                    </p:set>
                                    <p:anim calcmode="lin" valueType="num">
                                      <p:cBhvr>
                                        <p:cTn id="17" dur="500" fill="hold"/>
                                        <p:tgtEl>
                                          <p:spTgt spid="31747">
                                            <p:txEl>
                                              <p:pRg st="4" end="4"/>
                                            </p:txEl>
                                          </p:spTgt>
                                        </p:tgtEl>
                                        <p:attrNameLst>
                                          <p:attrName>ppt_w</p:attrName>
                                        </p:attrNameLst>
                                      </p:cBhvr>
                                      <p:tavLst>
                                        <p:tav tm="0">
                                          <p:val>
                                            <p:fltVal val="0"/>
                                          </p:val>
                                        </p:tav>
                                        <p:tav tm="100000">
                                          <p:val>
                                            <p:strVal val="#ppt_w"/>
                                          </p:val>
                                        </p:tav>
                                      </p:tavLst>
                                    </p:anim>
                                    <p:anim calcmode="lin" valueType="num">
                                      <p:cBhvr>
                                        <p:cTn id="18" dur="500" fill="hold"/>
                                        <p:tgtEl>
                                          <p:spTgt spid="31747">
                                            <p:txEl>
                                              <p:pRg st="4" end="4"/>
                                            </p:txEl>
                                          </p:spTgt>
                                        </p:tgtEl>
                                        <p:attrNameLst>
                                          <p:attrName>ppt_h</p:attrName>
                                        </p:attrNameLst>
                                      </p:cBhvr>
                                      <p:tavLst>
                                        <p:tav tm="0">
                                          <p:val>
                                            <p:fltVal val="0"/>
                                          </p:val>
                                        </p:tav>
                                        <p:tav tm="100000">
                                          <p:val>
                                            <p:strVal val="#ppt_h"/>
                                          </p:val>
                                        </p:tav>
                                      </p:tavLst>
                                    </p:anim>
                                    <p:animEffect transition="in" filter="fade">
                                      <p:cBhvr>
                                        <p:cTn id="19" dur="500"/>
                                        <p:tgtEl>
                                          <p:spTgt spid="31747">
                                            <p:txEl>
                                              <p:pRg st="4" end="4"/>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1747">
                                            <p:txEl>
                                              <p:pRg st="6" end="6"/>
                                            </p:txEl>
                                          </p:spTgt>
                                        </p:tgtEl>
                                        <p:attrNameLst>
                                          <p:attrName>style.visibility</p:attrName>
                                        </p:attrNameLst>
                                      </p:cBhvr>
                                      <p:to>
                                        <p:strVal val="visible"/>
                                      </p:to>
                                    </p:set>
                                    <p:anim calcmode="lin" valueType="num">
                                      <p:cBhvr>
                                        <p:cTn id="22" dur="500" fill="hold"/>
                                        <p:tgtEl>
                                          <p:spTgt spid="31747">
                                            <p:txEl>
                                              <p:pRg st="6" end="6"/>
                                            </p:txEl>
                                          </p:spTgt>
                                        </p:tgtEl>
                                        <p:attrNameLst>
                                          <p:attrName>ppt_w</p:attrName>
                                        </p:attrNameLst>
                                      </p:cBhvr>
                                      <p:tavLst>
                                        <p:tav tm="0">
                                          <p:val>
                                            <p:fltVal val="0"/>
                                          </p:val>
                                        </p:tav>
                                        <p:tav tm="100000">
                                          <p:val>
                                            <p:strVal val="#ppt_w"/>
                                          </p:val>
                                        </p:tav>
                                      </p:tavLst>
                                    </p:anim>
                                    <p:anim calcmode="lin" valueType="num">
                                      <p:cBhvr>
                                        <p:cTn id="23" dur="500" fill="hold"/>
                                        <p:tgtEl>
                                          <p:spTgt spid="31747">
                                            <p:txEl>
                                              <p:pRg st="6" end="6"/>
                                            </p:txEl>
                                          </p:spTgt>
                                        </p:tgtEl>
                                        <p:attrNameLst>
                                          <p:attrName>ppt_h</p:attrName>
                                        </p:attrNameLst>
                                      </p:cBhvr>
                                      <p:tavLst>
                                        <p:tav tm="0">
                                          <p:val>
                                            <p:fltVal val="0"/>
                                          </p:val>
                                        </p:tav>
                                        <p:tav tm="100000">
                                          <p:val>
                                            <p:strVal val="#ppt_h"/>
                                          </p:val>
                                        </p:tav>
                                      </p:tavLst>
                                    </p:anim>
                                    <p:animEffect transition="in" filter="fade">
                                      <p:cBhvr>
                                        <p:cTn id="24" dur="500"/>
                                        <p:tgtEl>
                                          <p:spTgt spid="31747">
                                            <p:txEl>
                                              <p:pRg st="6" end="6"/>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31747">
                                            <p:txEl>
                                              <p:pRg st="7" end="7"/>
                                            </p:txEl>
                                          </p:spTgt>
                                        </p:tgtEl>
                                        <p:attrNameLst>
                                          <p:attrName>style.visibility</p:attrName>
                                        </p:attrNameLst>
                                      </p:cBhvr>
                                      <p:to>
                                        <p:strVal val="visible"/>
                                      </p:to>
                                    </p:set>
                                    <p:anim calcmode="lin" valueType="num">
                                      <p:cBhvr>
                                        <p:cTn id="27" dur="500" fill="hold"/>
                                        <p:tgtEl>
                                          <p:spTgt spid="31747">
                                            <p:txEl>
                                              <p:pRg st="7" end="7"/>
                                            </p:txEl>
                                          </p:spTgt>
                                        </p:tgtEl>
                                        <p:attrNameLst>
                                          <p:attrName>ppt_w</p:attrName>
                                        </p:attrNameLst>
                                      </p:cBhvr>
                                      <p:tavLst>
                                        <p:tav tm="0">
                                          <p:val>
                                            <p:fltVal val="0"/>
                                          </p:val>
                                        </p:tav>
                                        <p:tav tm="100000">
                                          <p:val>
                                            <p:strVal val="#ppt_w"/>
                                          </p:val>
                                        </p:tav>
                                      </p:tavLst>
                                    </p:anim>
                                    <p:anim calcmode="lin" valueType="num">
                                      <p:cBhvr>
                                        <p:cTn id="28" dur="500" fill="hold"/>
                                        <p:tgtEl>
                                          <p:spTgt spid="31747">
                                            <p:txEl>
                                              <p:pRg st="7" end="7"/>
                                            </p:txEl>
                                          </p:spTgt>
                                        </p:tgtEl>
                                        <p:attrNameLst>
                                          <p:attrName>ppt_h</p:attrName>
                                        </p:attrNameLst>
                                      </p:cBhvr>
                                      <p:tavLst>
                                        <p:tav tm="0">
                                          <p:val>
                                            <p:fltVal val="0"/>
                                          </p:val>
                                        </p:tav>
                                        <p:tav tm="100000">
                                          <p:val>
                                            <p:strVal val="#ppt_h"/>
                                          </p:val>
                                        </p:tav>
                                      </p:tavLst>
                                    </p:anim>
                                    <p:animEffect transition="in" filter="fade">
                                      <p:cBhvr>
                                        <p:cTn id="29" dur="500"/>
                                        <p:tgtEl>
                                          <p:spTgt spid="3174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ítulo 1">
            <a:extLst>
              <a:ext uri="{FF2B5EF4-FFF2-40B4-BE49-F238E27FC236}">
                <a16:creationId xmlns:a16="http://schemas.microsoft.com/office/drawing/2014/main" xmlns="" id="{1D082BCF-8521-4597-861B-19866F92CBA8}"/>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pt-BR" altLang="pt-BR">
                <a:latin typeface="Arial Narrow" panose="020B0606020202030204" pitchFamily="34" charset="0"/>
              </a:rPr>
              <a:t>                                                         </a:t>
            </a:r>
            <a:r>
              <a:rPr lang="pt-BR" altLang="pt-BR" sz="3200" b="1">
                <a:latin typeface="Arial Narrow" panose="020B0606020202030204" pitchFamily="34" charset="0"/>
              </a:rPr>
              <a:t>DQA </a:t>
            </a:r>
          </a:p>
        </p:txBody>
      </p:sp>
      <p:sp>
        <p:nvSpPr>
          <p:cNvPr id="25603" name="Espaço Reservado para Conteúdo 2">
            <a:extLst>
              <a:ext uri="{FF2B5EF4-FFF2-40B4-BE49-F238E27FC236}">
                <a16:creationId xmlns:a16="http://schemas.microsoft.com/office/drawing/2014/main" xmlns="" id="{DBFEFC4B-964A-4EB6-802D-884AA5E7A3D3}"/>
              </a:ext>
            </a:extLst>
          </p:cNvPr>
          <p:cNvSpPr>
            <a:spLocks noGrp="1"/>
          </p:cNvSpPr>
          <p:nvPr>
            <p:ph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ctr">
              <a:buFont typeface="Arial" panose="020B0604020202020204" pitchFamily="34" charset="0"/>
              <a:buNone/>
              <a:defRPr/>
            </a:pPr>
            <a:r>
              <a:rPr lang="pt-BR" sz="3200" dirty="0">
                <a:solidFill>
                  <a:schemeClr val="tx1"/>
                </a:solidFill>
                <a:latin typeface="Arial Narrow" pitchFamily="34" charset="0"/>
              </a:rPr>
              <a:t>Satélite não é Rotary Club!</a:t>
            </a:r>
          </a:p>
          <a:p>
            <a:pPr algn="ctr">
              <a:buFont typeface="Wingdings" panose="05000000000000000000" pitchFamily="2" charset="2"/>
              <a:buChar char="ü"/>
              <a:defRPr/>
            </a:pPr>
            <a:r>
              <a:rPr lang="pt-BR" sz="3200" dirty="0">
                <a:solidFill>
                  <a:schemeClr val="tx1"/>
                </a:solidFill>
                <a:latin typeface="Arial Narrow" pitchFamily="34" charset="0"/>
              </a:rPr>
              <a:t>Satélite é DQA </a:t>
            </a:r>
          </a:p>
          <a:p>
            <a:pPr algn="ctr">
              <a:buFont typeface="Wingdings" panose="05000000000000000000" pitchFamily="2" charset="2"/>
              <a:buChar char="ü"/>
              <a:defRPr/>
            </a:pPr>
            <a:r>
              <a:rPr lang="pt-BR" sz="3200" dirty="0">
                <a:solidFill>
                  <a:schemeClr val="tx1"/>
                </a:solidFill>
                <a:latin typeface="Arial Narrow" pitchFamily="34" charset="0"/>
              </a:rPr>
              <a:t>Satélite é  RESULTADO da </a:t>
            </a:r>
          </a:p>
          <a:p>
            <a:pPr marL="0" indent="0" algn="ctr">
              <a:buFont typeface="Arial" panose="020B0604020202020204" pitchFamily="34" charset="0"/>
              <a:buNone/>
              <a:defRPr/>
            </a:pPr>
            <a:r>
              <a:rPr lang="pt-BR" sz="2800" b="1" dirty="0">
                <a:solidFill>
                  <a:schemeClr val="tx1"/>
                </a:solidFill>
                <a:latin typeface="Arial Narrow" pitchFamily="34" charset="0"/>
              </a:rPr>
              <a:t>COMISSÃO DE ATRAÇÃO E ENGAJAMENTO DO CLUBE</a:t>
            </a:r>
          </a:p>
          <a:p>
            <a:pPr marL="0" indent="0" algn="ctr">
              <a:buFont typeface="Arial" panose="020B0604020202020204" pitchFamily="34" charset="0"/>
              <a:buNone/>
              <a:defRPr/>
            </a:pPr>
            <a:endParaRPr lang="pt-BR" sz="2800" b="1" dirty="0">
              <a:solidFill>
                <a:schemeClr val="tx1"/>
              </a:solidFill>
              <a:latin typeface="Arial Narrow" pitchFamily="34" charset="0"/>
            </a:endParaRPr>
          </a:p>
          <a:p>
            <a:pPr marL="0" indent="0" algn="ctr">
              <a:buFont typeface="Arial" panose="020B0604020202020204" pitchFamily="34" charset="0"/>
              <a:buNone/>
              <a:defRPr/>
            </a:pPr>
            <a:r>
              <a:rPr lang="pt-BR" sz="2800" b="1" dirty="0">
                <a:solidFill>
                  <a:schemeClr val="tx1"/>
                </a:solidFill>
                <a:latin typeface="Arial Narrow" pitchFamily="34" charset="0"/>
              </a:rPr>
              <a:t>Pedido de Admissão assinado somente pelo Presidente e Secretário do Clube Padrinho e do Clube Satélite </a:t>
            </a:r>
          </a:p>
          <a:p>
            <a:pPr marL="0" indent="0" algn="ctr">
              <a:buFont typeface="Arial" panose="020B0604020202020204" pitchFamily="34" charset="0"/>
              <a:buNone/>
              <a:defRPr/>
            </a:pPr>
            <a:r>
              <a:rPr lang="pt-BR" sz="2800" b="1" dirty="0">
                <a:solidFill>
                  <a:schemeClr val="tx1"/>
                </a:solidFill>
                <a:latin typeface="Arial Narrow" pitchFamily="34" charset="0"/>
              </a:rPr>
              <a:t>Não necessita assinatura do Governador do Distrito, todavia convém  informar a </a:t>
            </a:r>
            <a:r>
              <a:rPr lang="pt-BR" sz="2800" b="1" dirty="0" err="1">
                <a:solidFill>
                  <a:schemeClr val="tx1"/>
                </a:solidFill>
                <a:latin typeface="Arial Narrow" pitchFamily="34" charset="0"/>
              </a:rPr>
              <a:t>êle</a:t>
            </a:r>
            <a:r>
              <a:rPr lang="pt-BR" sz="2800" b="1" dirty="0">
                <a:solidFill>
                  <a:schemeClr val="tx1"/>
                </a:solidFill>
                <a:latin typeface="Arial Narrow" pitchFamily="34" charset="0"/>
              </a:rPr>
              <a:t> a boa notícia</a:t>
            </a:r>
          </a:p>
          <a:p>
            <a:pPr marL="0" indent="0">
              <a:buFont typeface="Arial" panose="020B0604020202020204" pitchFamily="34" charset="0"/>
              <a:buNone/>
              <a:defRPr/>
            </a:pPr>
            <a:endParaRPr lang="pt-BR" dirty="0">
              <a:latin typeface="Georg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p:cTn id="7" dur="500" fill="hold"/>
                                        <p:tgtEl>
                                          <p:spTgt spid="256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560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560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 calcmode="lin" valueType="num">
                                      <p:cBhvr>
                                        <p:cTn id="12" dur="500" fill="hold"/>
                                        <p:tgtEl>
                                          <p:spTgt spid="2560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2560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2560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5603">
                                            <p:txEl>
                                              <p:pRg st="2" end="2"/>
                                            </p:txEl>
                                          </p:spTgt>
                                        </p:tgtEl>
                                        <p:attrNameLst>
                                          <p:attrName>style.visibility</p:attrName>
                                        </p:attrNameLst>
                                      </p:cBhvr>
                                      <p:to>
                                        <p:strVal val="visible"/>
                                      </p:to>
                                    </p:set>
                                    <p:anim calcmode="lin" valueType="num">
                                      <p:cBhvr>
                                        <p:cTn id="19" dur="500" fill="hold"/>
                                        <p:tgtEl>
                                          <p:spTgt spid="2560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25603">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25603">
                                            <p:txEl>
                                              <p:pRg st="2" end="2"/>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25603">
                                            <p:txEl>
                                              <p:pRg st="3" end="3"/>
                                            </p:txEl>
                                          </p:spTgt>
                                        </p:tgtEl>
                                        <p:attrNameLst>
                                          <p:attrName>style.visibility</p:attrName>
                                        </p:attrNameLst>
                                      </p:cBhvr>
                                      <p:to>
                                        <p:strVal val="visible"/>
                                      </p:to>
                                    </p:set>
                                    <p:anim calcmode="lin" valueType="num">
                                      <p:cBhvr>
                                        <p:cTn id="24" dur="500" fill="hold"/>
                                        <p:tgtEl>
                                          <p:spTgt spid="25603">
                                            <p:txEl>
                                              <p:pRg st="3" end="3"/>
                                            </p:txEl>
                                          </p:spTgt>
                                        </p:tgtEl>
                                        <p:attrNameLst>
                                          <p:attrName>ppt_w</p:attrName>
                                        </p:attrNameLst>
                                      </p:cBhvr>
                                      <p:tavLst>
                                        <p:tav tm="0">
                                          <p:val>
                                            <p:fltVal val="0"/>
                                          </p:val>
                                        </p:tav>
                                        <p:tav tm="100000">
                                          <p:val>
                                            <p:strVal val="#ppt_w"/>
                                          </p:val>
                                        </p:tav>
                                      </p:tavLst>
                                    </p:anim>
                                    <p:anim calcmode="lin" valueType="num">
                                      <p:cBhvr>
                                        <p:cTn id="25" dur="500" fill="hold"/>
                                        <p:tgtEl>
                                          <p:spTgt spid="25603">
                                            <p:txEl>
                                              <p:pRg st="3" end="3"/>
                                            </p:txEl>
                                          </p:spTgt>
                                        </p:tgtEl>
                                        <p:attrNameLst>
                                          <p:attrName>ppt_h</p:attrName>
                                        </p:attrNameLst>
                                      </p:cBhvr>
                                      <p:tavLst>
                                        <p:tav tm="0">
                                          <p:val>
                                            <p:fltVal val="0"/>
                                          </p:val>
                                        </p:tav>
                                        <p:tav tm="100000">
                                          <p:val>
                                            <p:strVal val="#ppt_h"/>
                                          </p:val>
                                        </p:tav>
                                      </p:tavLst>
                                    </p:anim>
                                    <p:animEffect transition="in" filter="fade">
                                      <p:cBhvr>
                                        <p:cTn id="26" dur="500"/>
                                        <p:tgtEl>
                                          <p:spTgt spid="2560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5603">
                                            <p:txEl>
                                              <p:pRg st="5" end="5"/>
                                            </p:txEl>
                                          </p:spTgt>
                                        </p:tgtEl>
                                        <p:attrNameLst>
                                          <p:attrName>style.visibility</p:attrName>
                                        </p:attrNameLst>
                                      </p:cBhvr>
                                      <p:to>
                                        <p:strVal val="visible"/>
                                      </p:to>
                                    </p:set>
                                    <p:anim calcmode="lin" valueType="num">
                                      <p:cBhvr>
                                        <p:cTn id="31" dur="500" fill="hold"/>
                                        <p:tgtEl>
                                          <p:spTgt spid="25603">
                                            <p:txEl>
                                              <p:pRg st="5" end="5"/>
                                            </p:txEl>
                                          </p:spTgt>
                                        </p:tgtEl>
                                        <p:attrNameLst>
                                          <p:attrName>ppt_w</p:attrName>
                                        </p:attrNameLst>
                                      </p:cBhvr>
                                      <p:tavLst>
                                        <p:tav tm="0">
                                          <p:val>
                                            <p:fltVal val="0"/>
                                          </p:val>
                                        </p:tav>
                                        <p:tav tm="100000">
                                          <p:val>
                                            <p:strVal val="#ppt_w"/>
                                          </p:val>
                                        </p:tav>
                                      </p:tavLst>
                                    </p:anim>
                                    <p:anim calcmode="lin" valueType="num">
                                      <p:cBhvr>
                                        <p:cTn id="32" dur="500" fill="hold"/>
                                        <p:tgtEl>
                                          <p:spTgt spid="25603">
                                            <p:txEl>
                                              <p:pRg st="5" end="5"/>
                                            </p:txEl>
                                          </p:spTgt>
                                        </p:tgtEl>
                                        <p:attrNameLst>
                                          <p:attrName>ppt_h</p:attrName>
                                        </p:attrNameLst>
                                      </p:cBhvr>
                                      <p:tavLst>
                                        <p:tav tm="0">
                                          <p:val>
                                            <p:fltVal val="0"/>
                                          </p:val>
                                        </p:tav>
                                        <p:tav tm="100000">
                                          <p:val>
                                            <p:strVal val="#ppt_h"/>
                                          </p:val>
                                        </p:tav>
                                      </p:tavLst>
                                    </p:anim>
                                    <p:animEffect transition="in" filter="fade">
                                      <p:cBhvr>
                                        <p:cTn id="33" dur="500"/>
                                        <p:tgtEl>
                                          <p:spTgt spid="2560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6" presetClass="entr" presetSubtype="0" fill="hold" nodeType="clickEffect">
                                  <p:stCondLst>
                                    <p:cond delay="0"/>
                                  </p:stCondLst>
                                  <p:childTnLst>
                                    <p:set>
                                      <p:cBhvr>
                                        <p:cTn id="37" dur="1" fill="hold">
                                          <p:stCondLst>
                                            <p:cond delay="0"/>
                                          </p:stCondLst>
                                        </p:cTn>
                                        <p:tgtEl>
                                          <p:spTgt spid="25603">
                                            <p:txEl>
                                              <p:pRg st="6" end="6"/>
                                            </p:txEl>
                                          </p:spTgt>
                                        </p:tgtEl>
                                        <p:attrNameLst>
                                          <p:attrName>style.visibility</p:attrName>
                                        </p:attrNameLst>
                                      </p:cBhvr>
                                      <p:to>
                                        <p:strVal val="visible"/>
                                      </p:to>
                                    </p:set>
                                    <p:animEffect transition="in" filter="wipe(down)">
                                      <p:cBhvr>
                                        <p:cTn id="38" dur="580">
                                          <p:stCondLst>
                                            <p:cond delay="0"/>
                                          </p:stCondLst>
                                        </p:cTn>
                                        <p:tgtEl>
                                          <p:spTgt spid="25603">
                                            <p:txEl>
                                              <p:pRg st="6" end="6"/>
                                            </p:txEl>
                                          </p:spTgt>
                                        </p:tgtEl>
                                      </p:cBhvr>
                                    </p:animEffect>
                                    <p:anim calcmode="lin" valueType="num">
                                      <p:cBhvr>
                                        <p:cTn id="39" dur="1822" tmFilter="0,0; 0.14,0.36; 0.43,0.73; 0.71,0.91; 1.0,1.0">
                                          <p:stCondLst>
                                            <p:cond delay="0"/>
                                          </p:stCondLst>
                                        </p:cTn>
                                        <p:tgtEl>
                                          <p:spTgt spid="25603">
                                            <p:txEl>
                                              <p:pRg st="6" end="6"/>
                                            </p:txEl>
                                          </p:spTgt>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25603">
                                            <p:txEl>
                                              <p:pRg st="6" end="6"/>
                                            </p:txEl>
                                          </p:spTgt>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25603">
                                            <p:txEl>
                                              <p:pRg st="6" end="6"/>
                                            </p:txEl>
                                          </p:spTgt>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25603">
                                            <p:txEl>
                                              <p:pRg st="6" end="6"/>
                                            </p:txEl>
                                          </p:spTgt>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25603">
                                            <p:txEl>
                                              <p:pRg st="6" end="6"/>
                                            </p:txEl>
                                          </p:spTgt>
                                        </p:tgtEl>
                                        <p:attrNameLst>
                                          <p:attrName>ppt_y</p:attrName>
                                        </p:attrNameLst>
                                      </p:cBhvr>
                                      <p:tavLst>
                                        <p:tav tm="0" fmla="#ppt_y-sin(pi*$)/81">
                                          <p:val>
                                            <p:fltVal val="0"/>
                                          </p:val>
                                        </p:tav>
                                        <p:tav tm="100000">
                                          <p:val>
                                            <p:fltVal val="1"/>
                                          </p:val>
                                        </p:tav>
                                      </p:tavLst>
                                    </p:anim>
                                    <p:animScale>
                                      <p:cBhvr>
                                        <p:cTn id="44" dur="26">
                                          <p:stCondLst>
                                            <p:cond delay="650"/>
                                          </p:stCondLst>
                                        </p:cTn>
                                        <p:tgtEl>
                                          <p:spTgt spid="25603">
                                            <p:txEl>
                                              <p:pRg st="6" end="6"/>
                                            </p:txEl>
                                          </p:spTgt>
                                        </p:tgtEl>
                                      </p:cBhvr>
                                      <p:to x="100000" y="60000"/>
                                    </p:animScale>
                                    <p:animScale>
                                      <p:cBhvr>
                                        <p:cTn id="45" dur="166" decel="50000">
                                          <p:stCondLst>
                                            <p:cond delay="676"/>
                                          </p:stCondLst>
                                        </p:cTn>
                                        <p:tgtEl>
                                          <p:spTgt spid="25603">
                                            <p:txEl>
                                              <p:pRg st="6" end="6"/>
                                            </p:txEl>
                                          </p:spTgt>
                                        </p:tgtEl>
                                      </p:cBhvr>
                                      <p:to x="100000" y="100000"/>
                                    </p:animScale>
                                    <p:animScale>
                                      <p:cBhvr>
                                        <p:cTn id="46" dur="26">
                                          <p:stCondLst>
                                            <p:cond delay="1312"/>
                                          </p:stCondLst>
                                        </p:cTn>
                                        <p:tgtEl>
                                          <p:spTgt spid="25603">
                                            <p:txEl>
                                              <p:pRg st="6" end="6"/>
                                            </p:txEl>
                                          </p:spTgt>
                                        </p:tgtEl>
                                      </p:cBhvr>
                                      <p:to x="100000" y="80000"/>
                                    </p:animScale>
                                    <p:animScale>
                                      <p:cBhvr>
                                        <p:cTn id="47" dur="166" decel="50000">
                                          <p:stCondLst>
                                            <p:cond delay="1338"/>
                                          </p:stCondLst>
                                        </p:cTn>
                                        <p:tgtEl>
                                          <p:spTgt spid="25603">
                                            <p:txEl>
                                              <p:pRg st="6" end="6"/>
                                            </p:txEl>
                                          </p:spTgt>
                                        </p:tgtEl>
                                      </p:cBhvr>
                                      <p:to x="100000" y="100000"/>
                                    </p:animScale>
                                    <p:animScale>
                                      <p:cBhvr>
                                        <p:cTn id="48" dur="26">
                                          <p:stCondLst>
                                            <p:cond delay="1642"/>
                                          </p:stCondLst>
                                        </p:cTn>
                                        <p:tgtEl>
                                          <p:spTgt spid="25603">
                                            <p:txEl>
                                              <p:pRg st="6" end="6"/>
                                            </p:txEl>
                                          </p:spTgt>
                                        </p:tgtEl>
                                      </p:cBhvr>
                                      <p:to x="100000" y="90000"/>
                                    </p:animScale>
                                    <p:animScale>
                                      <p:cBhvr>
                                        <p:cTn id="49" dur="166" decel="50000">
                                          <p:stCondLst>
                                            <p:cond delay="1668"/>
                                          </p:stCondLst>
                                        </p:cTn>
                                        <p:tgtEl>
                                          <p:spTgt spid="25603">
                                            <p:txEl>
                                              <p:pRg st="6" end="6"/>
                                            </p:txEl>
                                          </p:spTgt>
                                        </p:tgtEl>
                                      </p:cBhvr>
                                      <p:to x="100000" y="100000"/>
                                    </p:animScale>
                                    <p:animScale>
                                      <p:cBhvr>
                                        <p:cTn id="50" dur="26">
                                          <p:stCondLst>
                                            <p:cond delay="1808"/>
                                          </p:stCondLst>
                                        </p:cTn>
                                        <p:tgtEl>
                                          <p:spTgt spid="25603">
                                            <p:txEl>
                                              <p:pRg st="6" end="6"/>
                                            </p:txEl>
                                          </p:spTgt>
                                        </p:tgtEl>
                                      </p:cBhvr>
                                      <p:to x="100000" y="95000"/>
                                    </p:animScale>
                                    <p:animScale>
                                      <p:cBhvr>
                                        <p:cTn id="51" dur="166" decel="50000">
                                          <p:stCondLst>
                                            <p:cond delay="1834"/>
                                          </p:stCondLst>
                                        </p:cTn>
                                        <p:tgtEl>
                                          <p:spTgt spid="2560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ítulo 1">
            <a:extLst>
              <a:ext uri="{FF2B5EF4-FFF2-40B4-BE49-F238E27FC236}">
                <a16:creationId xmlns:a16="http://schemas.microsoft.com/office/drawing/2014/main" xmlns="" id="{4B8A68A7-D346-482B-BC63-3BE42D6706E7}"/>
              </a:ext>
            </a:extLst>
          </p:cNvPr>
          <p:cNvSpPr>
            <a:spLocks noGrp="1"/>
          </p:cNvSpPr>
          <p:nvPr>
            <p:ph type="title"/>
          </p:nvPr>
        </p:nvSpPr>
        <p:spPr bwMode="auto">
          <a:xfrm>
            <a:off x="288012" y="457200"/>
            <a:ext cx="8763000" cy="53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a:r>
              <a:rPr lang="pt-BR" altLang="pt-BR" sz="3200" b="1" dirty="0">
                <a:latin typeface="Arial Narrow" panose="020B0606020202030204" pitchFamily="34" charset="0"/>
              </a:rPr>
              <a:t>CLUBE COM MENOS DE 20 ASSOCIADOS</a:t>
            </a:r>
          </a:p>
        </p:txBody>
      </p:sp>
      <p:sp>
        <p:nvSpPr>
          <p:cNvPr id="39939" name="Espaço Reservado para Conteúdo 2">
            <a:extLst>
              <a:ext uri="{FF2B5EF4-FFF2-40B4-BE49-F238E27FC236}">
                <a16:creationId xmlns:a16="http://schemas.microsoft.com/office/drawing/2014/main" xmlns="" id="{3B2241DD-0478-4A11-ADA8-60D45AFC9FBB}"/>
              </a:ext>
            </a:extLst>
          </p:cNvPr>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pt-BR" altLang="pt-BR" sz="3200" dirty="0">
                <a:latin typeface="Arial Narrow" panose="020B0606020202030204" pitchFamily="34" charset="0"/>
              </a:rPr>
              <a:t>Pergunta: há um número mínimo de 20 associados</a:t>
            </a:r>
          </a:p>
          <a:p>
            <a:pPr algn="ctr"/>
            <a:r>
              <a:rPr lang="pt-BR" altLang="pt-BR" sz="3200" dirty="0">
                <a:latin typeface="Arial Narrow" panose="020B0606020202030204" pitchFamily="34" charset="0"/>
              </a:rPr>
              <a:t> para ser o Clube Padrinho de um Clube Satélite ?</a:t>
            </a:r>
          </a:p>
          <a:p>
            <a:pPr algn="ctr"/>
            <a:r>
              <a:rPr lang="pt-BR" altLang="pt-BR" sz="3200" dirty="0">
                <a:latin typeface="Arial Narrow" panose="020B0606020202030204" pitchFamily="34" charset="0"/>
              </a:rPr>
              <a:t>Resposta: </a:t>
            </a:r>
            <a:r>
              <a:rPr lang="pt-BR" altLang="pt-BR" sz="3200" b="1" dirty="0">
                <a:latin typeface="Arial Narrow" panose="020B0606020202030204" pitchFamily="34" charset="0"/>
              </a:rPr>
              <a:t>Não </a:t>
            </a:r>
            <a:r>
              <a:rPr lang="pt-BR" altLang="pt-BR" sz="3200" dirty="0">
                <a:latin typeface="Arial Narrow" panose="020B0606020202030204" pitchFamily="34" charset="0"/>
              </a:rPr>
              <a:t>(</a:t>
            </a:r>
            <a:r>
              <a:rPr lang="pt-BR" altLang="pt-BR" sz="3200" dirty="0">
                <a:solidFill>
                  <a:srgbClr val="0000FF"/>
                </a:solidFill>
                <a:latin typeface="Arial Narrow" panose="020B0606020202030204" pitchFamily="34" charset="0"/>
              </a:rPr>
              <a:t>não é não</a:t>
            </a:r>
            <a:r>
              <a:rPr lang="pt-BR" altLang="pt-BR" sz="3200" dirty="0">
                <a:latin typeface="Arial Narrow" panose="020B0606020202030204" pitchFamily="34" charset="0"/>
              </a:rPr>
              <a:t>)</a:t>
            </a:r>
          </a:p>
          <a:p>
            <a:pPr algn="ctr"/>
            <a:r>
              <a:rPr lang="pt-BR" altLang="pt-BR" sz="3200" b="1" dirty="0">
                <a:latin typeface="Arial Narrow" panose="020B0606020202030204" pitchFamily="34" charset="0"/>
              </a:rPr>
              <a:t> Mesmo clubes com menos de 20 associados podem formar um clube satélite</a:t>
            </a:r>
            <a:endParaRPr lang="pt-BR" altLang="pt-BR" sz="3200" dirty="0">
              <a:latin typeface="Arial Narrow" panose="020B0606020202030204" pitchFamily="34" charset="0"/>
            </a:endParaRPr>
          </a:p>
          <a:p>
            <a:pPr algn="ctr"/>
            <a:r>
              <a:rPr lang="pt-BR" altLang="pt-BR" sz="3200" dirty="0">
                <a:latin typeface="Arial Narrow" panose="020B0606020202030204" pitchFamily="34" charset="0"/>
              </a:rPr>
              <a:t>  Ajuda o próprio clube padrinho chegar aos 20 associados em menor espaço de tempo</a:t>
            </a:r>
            <a:endParaRPr lang="pt-BR" altLang="pt-BR" sz="3200" dirty="0">
              <a:latin typeface="Georgia" panose="02040502050405020303" pitchFamily="18" charset="0"/>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 calcmode="lin" valueType="num">
                                      <p:cBhvr>
                                        <p:cTn id="7" dur="500" fill="hold"/>
                                        <p:tgtEl>
                                          <p:spTgt spid="3993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993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9939">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 calcmode="lin" valueType="num">
                                      <p:cBhvr>
                                        <p:cTn id="12" dur="500" fill="hold"/>
                                        <p:tgtEl>
                                          <p:spTgt spid="39939">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9939">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9939">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 calcmode="lin" valueType="num">
                                      <p:cBhvr>
                                        <p:cTn id="17" dur="500" fill="hold"/>
                                        <p:tgtEl>
                                          <p:spTgt spid="39939">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9939">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9939">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9939">
                                            <p:txEl>
                                              <p:pRg st="3" end="3"/>
                                            </p:txEl>
                                          </p:spTgt>
                                        </p:tgtEl>
                                        <p:attrNameLst>
                                          <p:attrName>style.visibility</p:attrName>
                                        </p:attrNameLst>
                                      </p:cBhvr>
                                      <p:to>
                                        <p:strVal val="visible"/>
                                      </p:to>
                                    </p:set>
                                    <p:anim calcmode="lin" valueType="num">
                                      <p:cBhvr>
                                        <p:cTn id="22" dur="500" fill="hold"/>
                                        <p:tgtEl>
                                          <p:spTgt spid="39939">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39939">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39939">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39939">
                                            <p:txEl>
                                              <p:pRg st="4" end="4"/>
                                            </p:txEl>
                                          </p:spTgt>
                                        </p:tgtEl>
                                        <p:attrNameLst>
                                          <p:attrName>style.visibility</p:attrName>
                                        </p:attrNameLst>
                                      </p:cBhvr>
                                      <p:to>
                                        <p:strVal val="visible"/>
                                      </p:to>
                                    </p:set>
                                    <p:anim calcmode="lin" valueType="num">
                                      <p:cBhvr>
                                        <p:cTn id="27" dur="500" fill="hold"/>
                                        <p:tgtEl>
                                          <p:spTgt spid="39939">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39939">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399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ítulo 1">
            <a:extLst>
              <a:ext uri="{FF2B5EF4-FFF2-40B4-BE49-F238E27FC236}">
                <a16:creationId xmlns:a16="http://schemas.microsoft.com/office/drawing/2014/main" xmlns="" id="{4760A8F4-1FA0-41FF-B1BF-4856F717CDE0}"/>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a:r>
              <a:rPr lang="pt-BR" altLang="pt-BR" sz="2400" b="1">
                <a:latin typeface="Arial Narrow" panose="020B0606020202030204" pitchFamily="34" charset="0"/>
                <a:cs typeface="Times New Roman" panose="02020603050405020304" pitchFamily="18" charset="0"/>
              </a:rPr>
              <a:t>POR QUANTO TEMPO UM CLUBE SATÉLITE PODE EXISTIR?</a:t>
            </a:r>
            <a:endParaRPr lang="pt-BR" altLang="pt-BR" sz="2400">
              <a:latin typeface="Arial Narrow" panose="020B0606020202030204" pitchFamily="34" charset="0"/>
            </a:endParaRPr>
          </a:p>
        </p:txBody>
      </p:sp>
      <p:sp>
        <p:nvSpPr>
          <p:cNvPr id="28675" name="Espaço Reservado para Conteúdo 2">
            <a:extLst>
              <a:ext uri="{FF2B5EF4-FFF2-40B4-BE49-F238E27FC236}">
                <a16:creationId xmlns:a16="http://schemas.microsoft.com/office/drawing/2014/main" xmlns="" id="{21C6CC74-1EAC-47DC-9DB4-A94AC5824760}"/>
              </a:ext>
            </a:extLst>
          </p:cNvPr>
          <p:cNvSpPr>
            <a:spLocks noGrp="1"/>
          </p:cNvSpPr>
          <p:nvPr>
            <p:ph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ctr">
              <a:buFont typeface="Arial" panose="020B0604020202020204" pitchFamily="34" charset="0"/>
              <a:buNone/>
              <a:defRPr/>
            </a:pPr>
            <a:endParaRPr lang="pt-BR" b="1" dirty="0">
              <a:latin typeface="Times New Roman" pitchFamily="18" charset="0"/>
              <a:cs typeface="Times New Roman" pitchFamily="18" charset="0"/>
            </a:endParaRPr>
          </a:p>
          <a:p>
            <a:pPr algn="ctr">
              <a:buFont typeface="Wingdings" panose="05000000000000000000" pitchFamily="2" charset="2"/>
              <a:buChar char="ü"/>
              <a:defRPr/>
            </a:pPr>
            <a:r>
              <a:rPr lang="pt-BR" sz="3200" dirty="0">
                <a:latin typeface="Arial Narrow" pitchFamily="34" charset="0"/>
                <a:cs typeface="Times New Roman" pitchFamily="18" charset="0"/>
              </a:rPr>
              <a:t>Fase temporária </a:t>
            </a:r>
          </a:p>
          <a:p>
            <a:pPr algn="ctr">
              <a:buFont typeface="Wingdings" panose="05000000000000000000" pitchFamily="2" charset="2"/>
              <a:buChar char="ü"/>
              <a:defRPr/>
            </a:pPr>
            <a:endParaRPr lang="pt-BR" sz="3200" dirty="0">
              <a:latin typeface="Arial Narrow" pitchFamily="34" charset="0"/>
              <a:cs typeface="Times New Roman" pitchFamily="18" charset="0"/>
            </a:endParaRPr>
          </a:p>
          <a:p>
            <a:pPr algn="ctr">
              <a:buFont typeface="Wingdings" panose="05000000000000000000" pitchFamily="2" charset="2"/>
              <a:buChar char="ü"/>
              <a:defRPr/>
            </a:pPr>
            <a:r>
              <a:rPr lang="pt-BR" sz="3200" dirty="0">
                <a:latin typeface="Arial Narrow" pitchFamily="34" charset="0"/>
                <a:cs typeface="Times New Roman" pitchFamily="18" charset="0"/>
              </a:rPr>
              <a:t>Não há um período limite</a:t>
            </a:r>
          </a:p>
          <a:p>
            <a:pPr>
              <a:defRPr/>
            </a:pPr>
            <a:endParaRPr lang="pt-BR" dirty="0">
              <a:latin typeface="Georgia" pitchFamily="18" charset="0"/>
            </a:endParaRPr>
          </a:p>
        </p:txBody>
      </p:sp>
      <p:pic>
        <p:nvPicPr>
          <p:cNvPr id="41988" name="Imagem 2">
            <a:extLst>
              <a:ext uri="{FF2B5EF4-FFF2-40B4-BE49-F238E27FC236}">
                <a16:creationId xmlns:a16="http://schemas.microsoft.com/office/drawing/2014/main" xmlns="" id="{F1EAD3F8-AAE9-4C71-BE0C-DEEBE8FDC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0163" y="3481388"/>
            <a:ext cx="6543675" cy="326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ítulo 1">
            <a:extLst>
              <a:ext uri="{FF2B5EF4-FFF2-40B4-BE49-F238E27FC236}">
                <a16:creationId xmlns:a16="http://schemas.microsoft.com/office/drawing/2014/main" xmlns="" id="{4BF28294-B455-4162-BF18-EBBB2B86BB8E}"/>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a:r>
              <a:rPr lang="pt-BR" altLang="pt-BR" sz="3200" b="1">
                <a:latin typeface="Arial Narrow" panose="020B0606020202030204" pitchFamily="34" charset="0"/>
              </a:rPr>
              <a:t>ASSOCIAÇÃO A SATÉLITE</a:t>
            </a:r>
          </a:p>
        </p:txBody>
      </p:sp>
      <p:sp>
        <p:nvSpPr>
          <p:cNvPr id="44035" name="Espaço Reservado para Conteúdo 2">
            <a:extLst>
              <a:ext uri="{FF2B5EF4-FFF2-40B4-BE49-F238E27FC236}">
                <a16:creationId xmlns:a16="http://schemas.microsoft.com/office/drawing/2014/main" xmlns="" id="{3B61ABF4-22A3-4326-8B39-BD3A1B75187F}"/>
              </a:ext>
            </a:extLst>
          </p:cNvPr>
          <p:cNvSpPr>
            <a:spLocks noGrp="1"/>
          </p:cNvSpPr>
          <p:nvPr>
            <p:ph idx="1"/>
          </p:nvPr>
        </p:nvSpPr>
        <p:spPr bwMode="auto">
          <a:xfrm>
            <a:off x="457200" y="1431925"/>
            <a:ext cx="82296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ctr">
              <a:buFont typeface="Arial" panose="020B0604020202020204" pitchFamily="34" charset="0"/>
              <a:buNone/>
            </a:pPr>
            <a:r>
              <a:rPr lang="pt-BR" altLang="pt-BR" sz="3200" dirty="0">
                <a:latin typeface="Arial Narrow" panose="020B0606020202030204" pitchFamily="34" charset="0"/>
                <a:cs typeface="Times New Roman" panose="02020603050405020304" pitchFamily="18" charset="0"/>
              </a:rPr>
              <a:t>Os associados de Clubes Satélites são </a:t>
            </a:r>
          </a:p>
          <a:p>
            <a:pPr marL="0" indent="0" algn="ctr">
              <a:buFont typeface="Arial" panose="020B0604020202020204" pitchFamily="34" charset="0"/>
              <a:buNone/>
            </a:pPr>
            <a:r>
              <a:rPr lang="pt-BR" altLang="pt-BR" sz="3600" b="1" dirty="0">
                <a:solidFill>
                  <a:srgbClr val="0000FF"/>
                </a:solidFill>
                <a:latin typeface="Arial Narrow" panose="020B0606020202030204" pitchFamily="34" charset="0"/>
                <a:cs typeface="Times New Roman" panose="02020603050405020304" pitchFamily="18" charset="0"/>
              </a:rPr>
              <a:t>Rotarianos</a:t>
            </a:r>
          </a:p>
          <a:p>
            <a:pPr marL="0" indent="0">
              <a:buFont typeface="Arial" panose="020B0604020202020204" pitchFamily="34" charset="0"/>
              <a:buNone/>
            </a:pPr>
            <a:endParaRPr lang="pt-BR" altLang="pt-BR" dirty="0">
              <a:latin typeface="Georgia" panose="02040502050405020303" pitchFamily="18" charset="0"/>
            </a:endParaRPr>
          </a:p>
        </p:txBody>
      </p:sp>
      <p:pic>
        <p:nvPicPr>
          <p:cNvPr id="44036" name="Imagem 1">
            <a:extLst>
              <a:ext uri="{FF2B5EF4-FFF2-40B4-BE49-F238E27FC236}">
                <a16:creationId xmlns:a16="http://schemas.microsoft.com/office/drawing/2014/main" xmlns="" id="{CB7AD3A9-A416-452A-A293-B9736EE78A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9675" y="2700338"/>
            <a:ext cx="672465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ítulo 1">
            <a:extLst>
              <a:ext uri="{FF2B5EF4-FFF2-40B4-BE49-F238E27FC236}">
                <a16:creationId xmlns:a16="http://schemas.microsoft.com/office/drawing/2014/main" xmlns="" id="{E2A064C8-FB65-4E9A-9825-2FB0B091340C}"/>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a:r>
              <a:rPr lang="pt-BR" altLang="pt-BR" sz="3200" b="1">
                <a:latin typeface="Arial Narrow" panose="020B0606020202030204" pitchFamily="34" charset="0"/>
              </a:rPr>
              <a:t>FINANÇAS</a:t>
            </a:r>
          </a:p>
        </p:txBody>
      </p:sp>
      <p:sp>
        <p:nvSpPr>
          <p:cNvPr id="25603" name="Espaço Reservado para Conteúdo 2">
            <a:extLst>
              <a:ext uri="{FF2B5EF4-FFF2-40B4-BE49-F238E27FC236}">
                <a16:creationId xmlns:a16="http://schemas.microsoft.com/office/drawing/2014/main" xmlns="" id="{0D6FFCE8-2A00-48C3-8968-8C39D83715C5}"/>
              </a:ext>
            </a:extLst>
          </p:cNvPr>
          <p:cNvSpPr>
            <a:spLocks noGrp="1"/>
          </p:cNvSpPr>
          <p:nvPr>
            <p:ph idx="1"/>
          </p:nvPr>
        </p:nvSpPr>
        <p:spPr bwMode="auto">
          <a:xfrm>
            <a:off x="457200" y="1219200"/>
            <a:ext cx="8229600" cy="5029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ctr">
              <a:buFont typeface="Arial" panose="020B0604020202020204" pitchFamily="34" charset="0"/>
              <a:buNone/>
              <a:defRPr/>
            </a:pPr>
            <a:endParaRPr lang="pt-BR" sz="2800" dirty="0">
              <a:latin typeface="Arial Narrow" pitchFamily="34" charset="0"/>
            </a:endParaRPr>
          </a:p>
          <a:p>
            <a:pPr algn="ctr">
              <a:defRPr/>
            </a:pPr>
            <a:r>
              <a:rPr lang="pt-BR" sz="3200" dirty="0">
                <a:latin typeface="Arial Narrow" pitchFamily="34" charset="0"/>
              </a:rPr>
              <a:t>Satélites pagam todas as taxas fixas</a:t>
            </a:r>
          </a:p>
          <a:p>
            <a:pPr algn="ctr">
              <a:defRPr/>
            </a:pPr>
            <a:r>
              <a:rPr lang="pt-BR" sz="3200" dirty="0">
                <a:latin typeface="Arial Narrow" pitchFamily="34" charset="0"/>
              </a:rPr>
              <a:t>através do clube padrinho (quais são ?)</a:t>
            </a:r>
          </a:p>
          <a:p>
            <a:pPr algn="ctr">
              <a:defRPr/>
            </a:pPr>
            <a:endParaRPr lang="pt-BR" altLang="pt-BR" sz="3200" dirty="0">
              <a:latin typeface="Arial Narrow" panose="020B0606020202030204" pitchFamily="34" charset="0"/>
              <a:cs typeface="Times New Roman" panose="02020603050405020304" pitchFamily="18" charset="0"/>
            </a:endParaRPr>
          </a:p>
          <a:p>
            <a:pPr algn="ctr">
              <a:defRPr/>
            </a:pPr>
            <a:r>
              <a:rPr lang="pt-BR" altLang="pt-BR" sz="3200" dirty="0">
                <a:latin typeface="Arial Narrow" panose="020B0606020202030204" pitchFamily="34" charset="0"/>
                <a:cs typeface="Times New Roman" panose="02020603050405020304" pitchFamily="18" charset="0"/>
              </a:rPr>
              <a:t>Tesoureiro do clube Satélite deve estar em sintonia com o tesoureiro do clube padrinho, para pagar regularmente suas mensalidades </a:t>
            </a:r>
          </a:p>
          <a:p>
            <a:pPr algn="ctr">
              <a:defRPr/>
            </a:pPr>
            <a:r>
              <a:rPr lang="pt-BR" altLang="pt-BR" sz="3200" dirty="0">
                <a:latin typeface="Arial Narrow" panose="020B0606020202030204" pitchFamily="34" charset="0"/>
                <a:cs typeface="Times New Roman" panose="02020603050405020304" pitchFamily="18" charset="0"/>
              </a:rPr>
              <a:t>Qualificações obrigatórias para candidatos a associação ao Rotary Clube Satélite</a:t>
            </a:r>
          </a:p>
          <a:p>
            <a:pPr algn="ctr">
              <a:defRPr/>
            </a:pPr>
            <a:endParaRPr lang="pt-BR" altLang="pt-BR" sz="3200" b="1" dirty="0">
              <a:latin typeface="Arial Narrow" panose="020B0606020202030204" pitchFamily="34" charset="0"/>
              <a:cs typeface="Times New Roman" panose="02020603050405020304" pitchFamily="18" charset="0"/>
            </a:endParaRPr>
          </a:p>
          <a:p>
            <a:pPr algn="ctr">
              <a:defRPr/>
            </a:pPr>
            <a:endParaRPr lang="pt-BR" dirty="0">
              <a:latin typeface="Arial Narrow" pitchFamily="34" charset="0"/>
            </a:endParaRPr>
          </a:p>
          <a:p>
            <a:pPr>
              <a:defRPr/>
            </a:pPr>
            <a:endParaRPr lang="pt-BR" dirty="0">
              <a:latin typeface="Georgia" pitchFamily="18" charset="0"/>
            </a:endParaRPr>
          </a:p>
        </p:txBody>
      </p:sp>
      <p:pic>
        <p:nvPicPr>
          <p:cNvPr id="46084" name="Imagem 1">
            <a:extLst>
              <a:ext uri="{FF2B5EF4-FFF2-40B4-BE49-F238E27FC236}">
                <a16:creationId xmlns:a16="http://schemas.microsoft.com/office/drawing/2014/main" xmlns="" id="{551FBF75-4126-4FDA-9EE9-58D1C705AE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2286000"/>
            <a:ext cx="776288"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60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60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5603">
                                            <p:txEl>
                                              <p:pRg st="5" end="5"/>
                                            </p:txEl>
                                          </p:spTgt>
                                        </p:tgtEl>
                                        <p:attrNameLst>
                                          <p:attrName>style.visibility</p:attrName>
                                        </p:attrNameLst>
                                      </p:cBhvr>
                                      <p:to>
                                        <p:strVal val="visible"/>
                                      </p:to>
                                    </p:set>
                                    <p:anim calcmode="lin" valueType="num">
                                      <p:cBhvr additive="base">
                                        <p:cTn id="17" dur="500" fill="hold"/>
                                        <p:tgtEl>
                                          <p:spTgt spid="2560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560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ítulo 1">
            <a:extLst>
              <a:ext uri="{FF2B5EF4-FFF2-40B4-BE49-F238E27FC236}">
                <a16:creationId xmlns:a16="http://schemas.microsoft.com/office/drawing/2014/main" xmlns="" id="{42B38381-C7D2-4CDF-9402-525EF9C4B087}"/>
              </a:ext>
            </a:extLst>
          </p:cNvPr>
          <p:cNvSpPr>
            <a:spLocks noGrp="1"/>
          </p:cNvSpPr>
          <p:nvPr>
            <p:ph type="title"/>
          </p:nvPr>
        </p:nvSpPr>
        <p:spPr bwMode="auto">
          <a:xfrm>
            <a:off x="361950" y="552450"/>
            <a:ext cx="8763000" cy="53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a:r>
              <a:rPr lang="pt-BR" altLang="pt-BR" sz="2800" b="1">
                <a:latin typeface="Arial Narrow" panose="020B0606020202030204" pitchFamily="34" charset="0"/>
              </a:rPr>
              <a:t>QUALIFICAÇÕES PARA ASSOCIAR AO SETÉLITE</a:t>
            </a:r>
          </a:p>
        </p:txBody>
      </p:sp>
      <p:sp>
        <p:nvSpPr>
          <p:cNvPr id="25603" name="Espaço Reservado para Conteúdo 2">
            <a:extLst>
              <a:ext uri="{FF2B5EF4-FFF2-40B4-BE49-F238E27FC236}">
                <a16:creationId xmlns:a16="http://schemas.microsoft.com/office/drawing/2014/main" xmlns="" id="{0D6FFCE8-2A00-48C3-8968-8C39D83715C5}"/>
              </a:ext>
            </a:extLst>
          </p:cNvPr>
          <p:cNvSpPr>
            <a:spLocks noGrp="1"/>
          </p:cNvSpPr>
          <p:nvPr>
            <p:ph idx="1"/>
          </p:nvPr>
        </p:nvSpPr>
        <p:spPr bwMode="auto">
          <a:xfrm>
            <a:off x="361950" y="1085850"/>
            <a:ext cx="8763000" cy="52197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ctr">
              <a:buFont typeface="Arial" panose="020B0604020202020204" pitchFamily="34" charset="0"/>
              <a:buNone/>
              <a:defRPr/>
            </a:pPr>
            <a:r>
              <a:rPr lang="pt-BR" sz="2400" dirty="0">
                <a:latin typeface="Arial Narrow" pitchFamily="34" charset="0"/>
              </a:rPr>
              <a:t>São as mesmas qualificações do Clube Padrinho </a:t>
            </a:r>
          </a:p>
          <a:p>
            <a:pPr marL="0" indent="0" algn="ctr">
              <a:buFont typeface="Arial" panose="020B0604020202020204" pitchFamily="34" charset="0"/>
              <a:buNone/>
              <a:defRPr/>
            </a:pPr>
            <a:r>
              <a:rPr lang="pt-BR" sz="2400" dirty="0">
                <a:latin typeface="Arial Narrow" pitchFamily="34" charset="0"/>
              </a:rPr>
              <a:t>Fundamento: INOVAÇÃO E FLEXIBILIDADE </a:t>
            </a:r>
          </a:p>
          <a:p>
            <a:pPr marL="0" indent="0" algn="ctr">
              <a:buFont typeface="Arial" panose="020B0604020202020204" pitchFamily="34" charset="0"/>
              <a:buNone/>
              <a:defRPr/>
            </a:pPr>
            <a:r>
              <a:rPr lang="pt-BR" sz="2400" dirty="0">
                <a:latin typeface="Arial Narrow" pitchFamily="34" charset="0"/>
              </a:rPr>
              <a:t>Deliberado no COL de 2016 e Ratificado no COL 2019</a:t>
            </a:r>
          </a:p>
          <a:p>
            <a:pPr marL="0" indent="0" algn="ctr">
              <a:buFont typeface="Arial" panose="020B0604020202020204" pitchFamily="34" charset="0"/>
              <a:buNone/>
              <a:defRPr/>
            </a:pPr>
            <a:r>
              <a:rPr lang="pt-BR" sz="2400" dirty="0">
                <a:latin typeface="Arial Narrow" pitchFamily="34" charset="0"/>
              </a:rPr>
              <a:t>ADULTO / CAPAZ</a:t>
            </a:r>
          </a:p>
          <a:p>
            <a:pPr marL="0" indent="0" algn="ctr">
              <a:buFont typeface="Arial" panose="020B0604020202020204" pitchFamily="34" charset="0"/>
              <a:buNone/>
              <a:defRPr/>
            </a:pPr>
            <a:r>
              <a:rPr lang="pt-BR" sz="2400" dirty="0">
                <a:latin typeface="Arial Narrow" pitchFamily="34" charset="0"/>
              </a:rPr>
              <a:t>CARATER ILIBADO </a:t>
            </a:r>
          </a:p>
          <a:p>
            <a:pPr marL="0" indent="0" algn="ctr">
              <a:buFont typeface="Arial" panose="020B0604020202020204" pitchFamily="34" charset="0"/>
              <a:buNone/>
              <a:defRPr/>
            </a:pPr>
            <a:r>
              <a:rPr lang="pt-BR" sz="2400" dirty="0">
                <a:latin typeface="Arial Narrow" pitchFamily="34" charset="0"/>
              </a:rPr>
              <a:t>INTEGRIDADE</a:t>
            </a:r>
          </a:p>
          <a:p>
            <a:pPr marL="0" indent="0" algn="ctr">
              <a:buFont typeface="Arial" panose="020B0604020202020204" pitchFamily="34" charset="0"/>
              <a:buNone/>
              <a:defRPr/>
            </a:pPr>
            <a:r>
              <a:rPr lang="pt-BR" sz="2400" dirty="0">
                <a:latin typeface="Arial Narrow" pitchFamily="34" charset="0"/>
              </a:rPr>
              <a:t>HABILIDADES DE LIDERANÇA </a:t>
            </a:r>
          </a:p>
          <a:p>
            <a:pPr marL="0" indent="0" algn="ctr">
              <a:buFont typeface="Arial" panose="020B0604020202020204" pitchFamily="34" charset="0"/>
              <a:buNone/>
              <a:defRPr/>
            </a:pPr>
            <a:r>
              <a:rPr lang="pt-BR" sz="2400" dirty="0">
                <a:latin typeface="Arial Narrow" pitchFamily="34" charset="0"/>
              </a:rPr>
              <a:t>BOA REPUTAÇÃO</a:t>
            </a:r>
          </a:p>
          <a:p>
            <a:pPr marL="0" indent="0" algn="ctr">
              <a:buFont typeface="Arial" panose="020B0604020202020204" pitchFamily="34" charset="0"/>
              <a:buNone/>
              <a:defRPr/>
            </a:pPr>
            <a:r>
              <a:rPr lang="pt-BR" sz="2400" dirty="0">
                <a:latin typeface="Arial Narrow" pitchFamily="34" charset="0"/>
              </a:rPr>
              <a:t> em sua em sua área de negócios, profissão e comunitária</a:t>
            </a:r>
          </a:p>
          <a:p>
            <a:pPr marL="0" indent="0" algn="ctr">
              <a:buFont typeface="Arial" panose="020B0604020202020204" pitchFamily="34" charset="0"/>
              <a:buNone/>
              <a:defRPr/>
            </a:pPr>
            <a:r>
              <a:rPr lang="pt-BR" sz="2400" dirty="0">
                <a:latin typeface="Arial Narrow" pitchFamily="34" charset="0"/>
              </a:rPr>
              <a:t>DISPIOSIÇÃO </a:t>
            </a:r>
          </a:p>
          <a:p>
            <a:pPr marL="0" indent="0" algn="ctr">
              <a:buFont typeface="Arial" panose="020B0604020202020204" pitchFamily="34" charset="0"/>
              <a:buNone/>
              <a:defRPr/>
            </a:pPr>
            <a:r>
              <a:rPr lang="pt-BR" sz="2400" dirty="0">
                <a:latin typeface="Arial Narrow" pitchFamily="34" charset="0"/>
              </a:rPr>
              <a:t>para trabalhar para o bem de sua própria comunidade</a:t>
            </a:r>
          </a:p>
          <a:p>
            <a:pPr marL="0" indent="0" algn="ctr">
              <a:buFont typeface="Arial" panose="020B0604020202020204" pitchFamily="34" charset="0"/>
              <a:buNone/>
              <a:defRPr/>
            </a:pPr>
            <a:r>
              <a:rPr lang="pt-BR" sz="2400" dirty="0">
                <a:latin typeface="Arial Narrow" pitchFamily="34" charset="0"/>
              </a:rPr>
              <a:t> e/ou em outros lugares do mundo</a:t>
            </a:r>
          </a:p>
          <a:p>
            <a:pPr marL="0" indent="0" algn="ctr">
              <a:buFont typeface="Arial" panose="020B0604020202020204" pitchFamily="34" charset="0"/>
              <a:buNone/>
              <a:defRPr/>
            </a:pPr>
            <a:endParaRPr lang="pt-BR" dirty="0">
              <a:latin typeface="Arial Narrow" pitchFamily="34" charset="0"/>
            </a:endParaRPr>
          </a:p>
          <a:p>
            <a:pPr>
              <a:defRPr/>
            </a:pPr>
            <a:endParaRPr lang="pt-BR" dirty="0">
              <a:latin typeface="Georg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60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60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560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560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560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560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560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5603">
                                            <p:txEl>
                                              <p:pRg st="8" end="8"/>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2560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560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560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ítulo 1">
            <a:extLst>
              <a:ext uri="{FF2B5EF4-FFF2-40B4-BE49-F238E27FC236}">
                <a16:creationId xmlns:a16="http://schemas.microsoft.com/office/drawing/2014/main" xmlns="" id="{E0D47333-58FD-4AF7-80DD-B9D1ED09C9B7}"/>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a:r>
              <a:rPr lang="pt-BR" altLang="pt-BR" sz="3200" b="1">
                <a:latin typeface="Arial Narrow" panose="020B0606020202030204" pitchFamily="34" charset="0"/>
                <a:cs typeface="Times New Roman" panose="02020603050405020304" pitchFamily="18" charset="0"/>
              </a:rPr>
              <a:t>ESTRUTURA PARA O NOME DO SATÉLITE</a:t>
            </a:r>
            <a:endParaRPr lang="pt-BR" altLang="pt-BR" sz="3200">
              <a:latin typeface="Arial Narrow" panose="020B0606020202030204" pitchFamily="34" charset="0"/>
            </a:endParaRPr>
          </a:p>
        </p:txBody>
      </p:sp>
      <p:sp>
        <p:nvSpPr>
          <p:cNvPr id="31747" name="Espaço Reservado para Conteúdo 2">
            <a:extLst>
              <a:ext uri="{FF2B5EF4-FFF2-40B4-BE49-F238E27FC236}">
                <a16:creationId xmlns:a16="http://schemas.microsoft.com/office/drawing/2014/main" xmlns="" id="{62757E9A-23B1-4B44-B45D-483BFD4912D0}"/>
              </a:ext>
            </a:extLst>
          </p:cNvPr>
          <p:cNvSpPr>
            <a:spLocks noGrp="1"/>
          </p:cNvSpPr>
          <p:nvPr>
            <p:ph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pt-BR" sz="3200" b="1" dirty="0">
              <a:latin typeface="Arial Narrow" pitchFamily="34" charset="0"/>
              <a:cs typeface="Times New Roman" pitchFamily="18" charset="0"/>
            </a:endParaRPr>
          </a:p>
          <a:p>
            <a:pPr algn="ctr">
              <a:defRPr/>
            </a:pPr>
            <a:r>
              <a:rPr lang="pt-BR" sz="3200" dirty="0">
                <a:latin typeface="Arial Narrow" pitchFamily="34" charset="0"/>
                <a:cs typeface="Times New Roman" pitchFamily="18" charset="0"/>
              </a:rPr>
              <a:t>Mesmo nome do clube padrinho</a:t>
            </a:r>
          </a:p>
          <a:p>
            <a:pPr marL="0" indent="0" algn="ctr">
              <a:buFont typeface="Arial" panose="020B0604020202020204" pitchFamily="34" charset="0"/>
              <a:buNone/>
              <a:defRPr/>
            </a:pPr>
            <a:endParaRPr lang="pt-BR" sz="3200" dirty="0">
              <a:latin typeface="Arial Narrow" pitchFamily="34" charset="0"/>
              <a:cs typeface="Times New Roman" pitchFamily="18" charset="0"/>
            </a:endParaRPr>
          </a:p>
          <a:p>
            <a:pPr algn="ctr">
              <a:defRPr/>
            </a:pPr>
            <a:r>
              <a:rPr lang="pt-BR" sz="3200" dirty="0">
                <a:latin typeface="Arial Narrow" pitchFamily="34" charset="0"/>
                <a:cs typeface="Times New Roman" pitchFamily="18" charset="0"/>
              </a:rPr>
              <a:t>Antecedido pelo vocábulo “Satélite” e acrescido de um identificador que o diferencie do mesmo.</a:t>
            </a:r>
          </a:p>
          <a:p>
            <a:pPr>
              <a:defRPr/>
            </a:pPr>
            <a:endParaRPr lang="pt-BR" dirty="0">
              <a:latin typeface="Arial Narrow"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ítulo 1">
            <a:extLst>
              <a:ext uri="{FF2B5EF4-FFF2-40B4-BE49-F238E27FC236}">
                <a16:creationId xmlns:a16="http://schemas.microsoft.com/office/drawing/2014/main" xmlns="" id="{170B4C20-E1E1-43A3-8C4F-55055A4F18BA}"/>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a:r>
              <a:rPr lang="pt-BR" altLang="pt-BR" b="1">
                <a:latin typeface="Arial Narrow" panose="020B0606020202030204" pitchFamily="34" charset="0"/>
                <a:cs typeface="Times New Roman" panose="02020603050405020304" pitchFamily="18" charset="0"/>
              </a:rPr>
              <a:t> </a:t>
            </a:r>
            <a:r>
              <a:rPr lang="pt-BR" altLang="pt-BR" sz="3200" b="1">
                <a:latin typeface="Arial Narrow" panose="020B0606020202030204" pitchFamily="34" charset="0"/>
                <a:cs typeface="Times New Roman" panose="02020603050405020304" pitchFamily="18" charset="0"/>
              </a:rPr>
              <a:t>EXEMPLOS DE NOMES</a:t>
            </a:r>
            <a:endParaRPr lang="pt-BR" altLang="pt-BR" sz="3200">
              <a:latin typeface="Arial Narrow" panose="020B0606020202030204" pitchFamily="34" charset="0"/>
            </a:endParaRPr>
          </a:p>
        </p:txBody>
      </p:sp>
      <p:sp>
        <p:nvSpPr>
          <p:cNvPr id="32771" name="Espaço Reservado para Conteúdo 2">
            <a:extLst>
              <a:ext uri="{FF2B5EF4-FFF2-40B4-BE49-F238E27FC236}">
                <a16:creationId xmlns:a16="http://schemas.microsoft.com/office/drawing/2014/main" xmlns="" id="{A57C12E4-2C58-4C00-93A9-EA6D463426FF}"/>
              </a:ext>
            </a:extLst>
          </p:cNvPr>
          <p:cNvSpPr>
            <a:spLocks noGrp="1"/>
          </p:cNvSpPr>
          <p:nvPr>
            <p:ph idx="1"/>
          </p:nvPr>
        </p:nvSpPr>
        <p:spPr bwMode="auto">
          <a:xfrm>
            <a:off x="381000" y="1447800"/>
            <a:ext cx="8229600" cy="45259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ctr">
              <a:buFont typeface="Arial" panose="020B0604020202020204" pitchFamily="34" charset="0"/>
              <a:buNone/>
              <a:defRPr/>
            </a:pPr>
            <a:r>
              <a:rPr lang="pt-BR" sz="2800" b="1" dirty="0">
                <a:latin typeface="Arial Narrow" pitchFamily="34" charset="0"/>
                <a:cs typeface="Times New Roman" pitchFamily="18" charset="0"/>
              </a:rPr>
              <a:t>Padrinho</a:t>
            </a:r>
            <a:r>
              <a:rPr lang="pt-BR" sz="2800" dirty="0">
                <a:latin typeface="Arial Narrow" pitchFamily="34" charset="0"/>
                <a:cs typeface="Times New Roman" pitchFamily="18" charset="0"/>
              </a:rPr>
              <a:t>:  Rotary Club de São Paulo-Paraiso</a:t>
            </a:r>
          </a:p>
          <a:p>
            <a:pPr marL="0" indent="0" algn="ctr">
              <a:buFont typeface="Arial" panose="020B0604020202020204" pitchFamily="34" charset="0"/>
              <a:buNone/>
              <a:defRPr/>
            </a:pPr>
            <a:r>
              <a:rPr lang="pt-BR" sz="2800" dirty="0">
                <a:solidFill>
                  <a:srgbClr val="872175"/>
                </a:solidFill>
                <a:latin typeface="Arial Narrow" pitchFamily="34" charset="0"/>
                <a:cs typeface="Times New Roman" pitchFamily="18" charset="0"/>
              </a:rPr>
              <a:t>Satélite localizado no mesmo bairro:</a:t>
            </a:r>
          </a:p>
          <a:p>
            <a:pPr marL="0" indent="0" algn="ctr">
              <a:buFont typeface="Arial" panose="020B0604020202020204" pitchFamily="34" charset="0"/>
              <a:buNone/>
              <a:defRPr/>
            </a:pPr>
            <a:r>
              <a:rPr lang="pt-BR" sz="2800" dirty="0">
                <a:latin typeface="Arial Narrow" pitchFamily="34" charset="0"/>
                <a:cs typeface="Times New Roman" pitchFamily="18" charset="0"/>
              </a:rPr>
              <a:t>Rotary Club Satélite de São Paulo-Paraiso-Tarde</a:t>
            </a:r>
          </a:p>
          <a:p>
            <a:pPr marL="0" indent="0" algn="ctr">
              <a:buFont typeface="Arial" panose="020B0604020202020204" pitchFamily="34" charset="0"/>
              <a:buNone/>
              <a:defRPr/>
            </a:pPr>
            <a:endParaRPr lang="pt-BR" sz="2800" dirty="0">
              <a:latin typeface="Arial Narrow" pitchFamily="34" charset="0"/>
              <a:cs typeface="Times New Roman" pitchFamily="18" charset="0"/>
            </a:endParaRPr>
          </a:p>
          <a:p>
            <a:pPr marL="0" indent="0" algn="ctr">
              <a:buFont typeface="Arial" panose="020B0604020202020204" pitchFamily="34" charset="0"/>
              <a:buNone/>
              <a:defRPr/>
            </a:pPr>
            <a:r>
              <a:rPr lang="pt-BR" sz="2800" b="1" dirty="0">
                <a:latin typeface="Arial Narrow" pitchFamily="34" charset="0"/>
                <a:cs typeface="Times New Roman" pitchFamily="18" charset="0"/>
              </a:rPr>
              <a:t>Padrinho</a:t>
            </a:r>
            <a:r>
              <a:rPr lang="pt-BR" sz="2800" dirty="0">
                <a:latin typeface="Arial Narrow" pitchFamily="34" charset="0"/>
                <a:cs typeface="Times New Roman" pitchFamily="18" charset="0"/>
              </a:rPr>
              <a:t>: Rotary Club de Serra Branca-Cariri</a:t>
            </a:r>
          </a:p>
          <a:p>
            <a:pPr marL="0" indent="0" algn="ctr">
              <a:buFont typeface="Arial" panose="020B0604020202020204" pitchFamily="34" charset="0"/>
              <a:buNone/>
              <a:defRPr/>
            </a:pPr>
            <a:r>
              <a:rPr lang="pt-BR" sz="2800" dirty="0">
                <a:solidFill>
                  <a:srgbClr val="872175"/>
                </a:solidFill>
                <a:latin typeface="Arial Narrow" pitchFamily="34" charset="0"/>
                <a:cs typeface="Times New Roman" pitchFamily="18" charset="0"/>
              </a:rPr>
              <a:t>Satélite</a:t>
            </a:r>
            <a:r>
              <a:rPr lang="pt-BR" sz="2800" dirty="0">
                <a:solidFill>
                  <a:srgbClr val="0000FF"/>
                </a:solidFill>
                <a:latin typeface="Arial Narrow" pitchFamily="34" charset="0"/>
                <a:cs typeface="Times New Roman" pitchFamily="18" charset="0"/>
              </a:rPr>
              <a:t> </a:t>
            </a:r>
            <a:r>
              <a:rPr lang="pt-BR" sz="2800" dirty="0">
                <a:solidFill>
                  <a:srgbClr val="872175"/>
                </a:solidFill>
                <a:latin typeface="Arial Narrow" pitchFamily="34" charset="0"/>
                <a:cs typeface="Times New Roman" pitchFamily="18" charset="0"/>
              </a:rPr>
              <a:t>localizado na cidade vizinha: </a:t>
            </a:r>
          </a:p>
          <a:p>
            <a:pPr marL="0" indent="0" algn="ctr">
              <a:buFont typeface="Arial" panose="020B0604020202020204" pitchFamily="34" charset="0"/>
              <a:buNone/>
              <a:defRPr/>
            </a:pPr>
            <a:r>
              <a:rPr lang="pt-BR" sz="2800" dirty="0">
                <a:latin typeface="Arial Narrow" pitchFamily="34" charset="0"/>
                <a:cs typeface="Times New Roman" pitchFamily="18" charset="0"/>
              </a:rPr>
              <a:t>Rotary Club Satélite de Serra Branca-Cariri-Coxixola</a:t>
            </a:r>
          </a:p>
          <a:p>
            <a:pPr>
              <a:defRPr/>
            </a:pPr>
            <a:endParaRPr lang="pt-BR" dirty="0">
              <a:latin typeface="Georgia"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ítulo 1">
            <a:extLst>
              <a:ext uri="{FF2B5EF4-FFF2-40B4-BE49-F238E27FC236}">
                <a16:creationId xmlns:a16="http://schemas.microsoft.com/office/drawing/2014/main" xmlns="" id="{0D5A3B92-CE08-43A6-9B25-184B7EA7E1DE}"/>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a:r>
              <a:rPr lang="pt-BR" altLang="pt-BR" sz="3200" b="1">
                <a:latin typeface="Arial Narrow" panose="020B0606020202030204" pitchFamily="34" charset="0"/>
              </a:rPr>
              <a:t>RESULTADO </a:t>
            </a:r>
          </a:p>
        </p:txBody>
      </p:sp>
      <p:sp>
        <p:nvSpPr>
          <p:cNvPr id="40963" name="Espaço Reservado para Conteúdo 2">
            <a:extLst>
              <a:ext uri="{FF2B5EF4-FFF2-40B4-BE49-F238E27FC236}">
                <a16:creationId xmlns:a16="http://schemas.microsoft.com/office/drawing/2014/main" xmlns="" id="{8E6A13F0-1995-48AA-A6DA-384E660B07EF}"/>
              </a:ext>
            </a:extLst>
          </p:cNvPr>
          <p:cNvSpPr>
            <a:spLocks noGrp="1"/>
          </p:cNvSpPr>
          <p:nvPr>
            <p:ph idx="1"/>
          </p:nvPr>
        </p:nvSpPr>
        <p:spPr bwMode="auto">
          <a:xfrm>
            <a:off x="457200" y="1447800"/>
            <a:ext cx="8229600" cy="45259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defRPr/>
            </a:pPr>
            <a:r>
              <a:rPr lang="pt-BR" altLang="pt-BR" sz="2800" dirty="0">
                <a:latin typeface="Arial Narrow" panose="020B0606020202030204" pitchFamily="34" charset="0"/>
              </a:rPr>
              <a:t>Distrito 4440: Fundou 27 Clubes Satélites nos últimos </a:t>
            </a:r>
          </a:p>
          <a:p>
            <a:pPr marL="0" indent="0" algn="ctr">
              <a:buFont typeface="Arial" panose="020B0604020202020204" pitchFamily="34" charset="0"/>
              <a:buNone/>
              <a:defRPr/>
            </a:pPr>
            <a:r>
              <a:rPr lang="pt-BR" altLang="pt-BR" sz="2800" dirty="0">
                <a:latin typeface="Arial Narrow" panose="020B0606020202030204" pitchFamily="34" charset="0"/>
              </a:rPr>
              <a:t>4 anos rotários</a:t>
            </a:r>
          </a:p>
          <a:p>
            <a:pPr algn="ctr">
              <a:defRPr/>
            </a:pPr>
            <a:endParaRPr lang="pt-BR" altLang="pt-BR" sz="2800" dirty="0">
              <a:latin typeface="Arial Narrow" panose="020B0606020202030204" pitchFamily="34" charset="0"/>
            </a:endParaRPr>
          </a:p>
          <a:p>
            <a:pPr algn="ctr">
              <a:defRPr/>
            </a:pPr>
            <a:r>
              <a:rPr lang="pt-BR" altLang="pt-BR" sz="2800" dirty="0">
                <a:latin typeface="Arial Narrow" panose="020B0606020202030204" pitchFamily="34" charset="0"/>
              </a:rPr>
              <a:t>23 tornaram-se Rotary Club independente</a:t>
            </a:r>
          </a:p>
          <a:p>
            <a:pPr marL="0" indent="0" algn="ctr">
              <a:buFont typeface="Arial" panose="020B0604020202020204" pitchFamily="34" charset="0"/>
              <a:buNone/>
              <a:defRPr/>
            </a:pPr>
            <a:endParaRPr lang="pt-BR" altLang="pt-BR" sz="2800" dirty="0">
              <a:latin typeface="Arial Narrow" panose="020B0606020202030204" pitchFamily="34" charset="0"/>
            </a:endParaRPr>
          </a:p>
          <a:p>
            <a:pPr algn="ctr">
              <a:defRPr/>
            </a:pPr>
            <a:r>
              <a:rPr lang="pt-BR" altLang="pt-BR" sz="2800" dirty="0">
                <a:latin typeface="Arial Narrow" panose="020B0606020202030204" pitchFamily="34" charset="0"/>
              </a:rPr>
              <a:t>Risco de ser </a:t>
            </a:r>
            <a:r>
              <a:rPr lang="pt-BR" altLang="pt-BR" sz="2800" dirty="0" err="1">
                <a:latin typeface="Arial Narrow" panose="020B0606020202030204" pitchFamily="34" charset="0"/>
              </a:rPr>
              <a:t>redistritado</a:t>
            </a:r>
            <a:r>
              <a:rPr lang="pt-BR" altLang="pt-BR" sz="2800" dirty="0">
                <a:latin typeface="Arial Narrow" panose="020B0606020202030204" pitchFamily="34" charset="0"/>
              </a:rPr>
              <a:t> com menos de 1100 em 2015-16,</a:t>
            </a:r>
          </a:p>
          <a:p>
            <a:pPr algn="ctr">
              <a:defRPr/>
            </a:pPr>
            <a:r>
              <a:rPr lang="pt-BR" altLang="pt-BR" sz="2800" dirty="0">
                <a:latin typeface="Arial Narrow" panose="020B0606020202030204" pitchFamily="34" charset="0"/>
              </a:rPr>
              <a:t>Chegou com mais de 2000 associados em 01/07/2020</a:t>
            </a:r>
          </a:p>
        </p:txBody>
      </p:sp>
      <p:pic>
        <p:nvPicPr>
          <p:cNvPr id="56324" name="Imagem 1">
            <a:extLst>
              <a:ext uri="{FF2B5EF4-FFF2-40B4-BE49-F238E27FC236}">
                <a16:creationId xmlns:a16="http://schemas.microsoft.com/office/drawing/2014/main" xmlns="" id="{834E907C-7786-41ED-9639-E3B3AEFEA6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5140325"/>
            <a:ext cx="2514600"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p:txBody>
          <a:bodyPr/>
          <a:lstStyle/>
          <a:p>
            <a:pPr algn="ctr"/>
            <a:endParaRPr lang="pt-BR" b="1" dirty="0"/>
          </a:p>
          <a:p>
            <a:pPr algn="ctr"/>
            <a:r>
              <a:rPr lang="pt-BR" sz="3600" b="1" dirty="0"/>
              <a:t> </a:t>
            </a:r>
            <a:endParaRPr lang="pt-BR" dirty="0"/>
          </a:p>
        </p:txBody>
      </p:sp>
      <p:sp>
        <p:nvSpPr>
          <p:cNvPr id="3" name="Título 2"/>
          <p:cNvSpPr>
            <a:spLocks noGrp="1"/>
          </p:cNvSpPr>
          <p:nvPr>
            <p:ph type="title"/>
          </p:nvPr>
        </p:nvSpPr>
        <p:spPr/>
        <p:txBody>
          <a:bodyPr/>
          <a:lstStyle/>
          <a:p>
            <a:r>
              <a:rPr lang="pt-BR" sz="2800" b="1" dirty="0">
                <a:solidFill>
                  <a:srgbClr val="0000FF"/>
                </a:solidFill>
              </a:rPr>
              <a:t>ONDE ?</a:t>
            </a:r>
          </a:p>
        </p:txBody>
      </p:sp>
      <p:sp>
        <p:nvSpPr>
          <p:cNvPr id="4" name="Espaço Reservado para Rodapé 3"/>
          <p:cNvSpPr>
            <a:spLocks noGrp="1"/>
          </p:cNvSpPr>
          <p:nvPr>
            <p:ph type="ftr" sz="quarter" idx="11"/>
          </p:nvPr>
        </p:nvSpPr>
        <p:spPr/>
        <p:txBody>
          <a:bodyPr/>
          <a:lstStyle/>
          <a:p>
            <a:endParaRPr lang="pt-BR"/>
          </a:p>
        </p:txBody>
      </p:sp>
      <p:pic>
        <p:nvPicPr>
          <p:cNvPr id="5" name="Visionario">
            <a:hlinkClick r:id="" action="ppaction://media"/>
            <a:extLst>
              <a:ext uri="{FF2B5EF4-FFF2-40B4-BE49-F238E27FC236}">
                <a16:creationId xmlns:a16="http://schemas.microsoft.com/office/drawing/2014/main" xmlns="" id="{A790F8E2-C0CE-4741-B506-1C4D1219732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04000" y="812181"/>
            <a:ext cx="8136000" cy="6102000"/>
          </a:xfrm>
          <a:prstGeom prst="rect">
            <a:avLst/>
          </a:prstGeom>
        </p:spPr>
      </p:pic>
    </p:spTree>
    <p:extLst>
      <p:ext uri="{BB962C8B-B14F-4D97-AF65-F5344CB8AC3E}">
        <p14:creationId xmlns:p14="http://schemas.microsoft.com/office/powerpoint/2010/main" val="242268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77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1223890"/>
            <a:ext cx="8229600" cy="4970514"/>
          </a:xfrm>
        </p:spPr>
        <p:txBody>
          <a:bodyPr/>
          <a:lstStyle/>
          <a:p>
            <a:pPr marL="742950" indent="-742950">
              <a:buFont typeface="Arial" panose="020B0604020202020204" pitchFamily="34" charset="0"/>
              <a:buAutoNum type="alphaUcParenR"/>
              <a:defRPr/>
            </a:pPr>
            <a:r>
              <a:rPr lang="pt-BR" altLang="pt-BR" sz="2800" dirty="0">
                <a:latin typeface="Arial Narrow" panose="020B0606020202030204" pitchFamily="34" charset="0"/>
                <a:cs typeface="Times New Roman" panose="02020603050405020304" pitchFamily="18" charset="0"/>
              </a:rPr>
              <a:t>Grupo de líderes empresariais, profissionais e comunitários</a:t>
            </a:r>
          </a:p>
          <a:p>
            <a:pPr marL="742950" indent="-742950">
              <a:buFont typeface="Arial" panose="020B0604020202020204" pitchFamily="34" charset="0"/>
              <a:buAutoNum type="alphaUcParenR"/>
              <a:defRPr/>
            </a:pPr>
            <a:endParaRPr lang="pt-BR" altLang="pt-BR" sz="2800" i="1" dirty="0">
              <a:latin typeface="Arial Narrow" panose="020B0606020202030204" pitchFamily="34" charset="0"/>
              <a:cs typeface="Times New Roman" panose="02020603050405020304" pitchFamily="18" charset="0"/>
            </a:endParaRPr>
          </a:p>
          <a:p>
            <a:pPr marL="742950" indent="-742950">
              <a:buFont typeface="Arial" panose="020B0604020202020204" pitchFamily="34" charset="0"/>
              <a:buAutoNum type="alphaUcParenR"/>
              <a:defRPr/>
            </a:pPr>
            <a:r>
              <a:rPr lang="pt-BR" altLang="pt-BR" sz="2800" dirty="0">
                <a:latin typeface="Arial Narrow" panose="020B0606020202030204" pitchFamily="34" charset="0"/>
                <a:cs typeface="Times New Roman" panose="02020603050405020304" pitchFamily="18" charset="0"/>
              </a:rPr>
              <a:t>Grupo de jovens, mulheres e homens líderes na faixa etária dos 40 anos  em fase de consolidação financeira                                  </a:t>
            </a:r>
            <a:endParaRPr lang="pt-BR" altLang="pt-BR" sz="2800" dirty="0">
              <a:latin typeface="Georgia" panose="02040502050405020303" pitchFamily="18" charset="0"/>
            </a:endParaRPr>
          </a:p>
          <a:p>
            <a:endParaRPr lang="pt-BR" sz="2800" b="1" dirty="0">
              <a:solidFill>
                <a:srgbClr val="0000FF"/>
              </a:solidFill>
            </a:endParaRPr>
          </a:p>
          <a:p>
            <a:endParaRPr lang="pt-BR" sz="2800" b="1" dirty="0">
              <a:solidFill>
                <a:srgbClr val="0000FF"/>
              </a:solidFill>
            </a:endParaRPr>
          </a:p>
          <a:p>
            <a:endParaRPr lang="pt-BR" dirty="0"/>
          </a:p>
        </p:txBody>
      </p:sp>
      <p:sp>
        <p:nvSpPr>
          <p:cNvPr id="3" name="Título 2"/>
          <p:cNvSpPr>
            <a:spLocks noGrp="1"/>
          </p:cNvSpPr>
          <p:nvPr>
            <p:ph type="title"/>
          </p:nvPr>
        </p:nvSpPr>
        <p:spPr/>
        <p:txBody>
          <a:bodyPr/>
          <a:lstStyle/>
          <a:p>
            <a:r>
              <a:rPr lang="pt-BR" sz="4000" b="1" dirty="0">
                <a:solidFill>
                  <a:srgbClr val="0000FF"/>
                </a:solidFill>
                <a:latin typeface="Times New Roman" pitchFamily="18" charset="0"/>
                <a:cs typeface="Times New Roman" pitchFamily="18" charset="0"/>
              </a:rPr>
              <a:t>Onde Fundar Clube Satélite ?</a:t>
            </a:r>
          </a:p>
        </p:txBody>
      </p:sp>
      <p:sp>
        <p:nvSpPr>
          <p:cNvPr id="4" name="Espaço Reservado para Rodapé 3"/>
          <p:cNvSpPr>
            <a:spLocks noGrp="1"/>
          </p:cNvSpPr>
          <p:nvPr>
            <p:ph type="ftr" sz="quarter" idx="11"/>
          </p:nvPr>
        </p:nvSpPr>
        <p:spPr/>
        <p:txBody>
          <a:bodyPr/>
          <a:lstStyle/>
          <a:p>
            <a:endParaRPr lang="pt-BR" dirty="0"/>
          </a:p>
        </p:txBody>
      </p:sp>
      <p:pic>
        <p:nvPicPr>
          <p:cNvPr id="5" name="Imagem 1">
            <a:extLst>
              <a:ext uri="{FF2B5EF4-FFF2-40B4-BE49-F238E27FC236}">
                <a16:creationId xmlns:a16="http://schemas.microsoft.com/office/drawing/2014/main" xmlns="" id="{24F26FB5-2B5C-4572-88DE-6898E5B4F6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3663" y="3810000"/>
            <a:ext cx="2166937" cy="21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07044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xmlns="" id="{944DB7EB-7A73-4458-97EC-A3F5C8953A43}"/>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eaLnBrk="1" hangingPunct="1"/>
            <a:r>
              <a:rPr lang="en-US" altLang="pt-BR" dirty="0">
                <a:latin typeface="Arial Narrow" panose="020B0606020202030204" pitchFamily="34" charset="0"/>
              </a:rPr>
              <a:t> ROTARY CLUB SATÉLITE DE SERRA BANCA CARIRI-COXIXOLA</a:t>
            </a:r>
            <a:endParaRPr lang="en-US" altLang="pt-BR" sz="3200" b="1" dirty="0">
              <a:latin typeface="Arial Narrow" panose="020B0606020202030204" pitchFamily="34" charset="0"/>
            </a:endParaRPr>
          </a:p>
        </p:txBody>
      </p:sp>
      <p:sp>
        <p:nvSpPr>
          <p:cNvPr id="3" name="Content Placeholder 2">
            <a:extLst>
              <a:ext uri="{FF2B5EF4-FFF2-40B4-BE49-F238E27FC236}">
                <a16:creationId xmlns:a16="http://schemas.microsoft.com/office/drawing/2014/main" xmlns="" id="{FEA83453-029F-44FA-B676-4C33565E08B4}"/>
              </a:ext>
            </a:extLst>
          </p:cNvPr>
          <p:cNvSpPr>
            <a:spLocks noGrp="1"/>
          </p:cNvSpPr>
          <p:nvPr>
            <p:ph idx="1"/>
          </p:nvPr>
        </p:nvSpPr>
        <p:spPr bwMode="auto">
          <a:xfrm>
            <a:off x="457200" y="1219200"/>
            <a:ext cx="8229600" cy="484063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indent="0" algn="ctr">
              <a:buFont typeface="Arial" panose="020B0604020202020204" pitchFamily="34" charset="0"/>
              <a:buNone/>
              <a:defRPr/>
            </a:pPr>
            <a:endParaRPr lang="en-US" altLang="pt-BR" sz="1600" dirty="0">
              <a:latin typeface="Georgia" panose="02040502050405020303" pitchFamily="18" charset="0"/>
            </a:endParaRPr>
          </a:p>
          <a:p>
            <a:pPr marL="0" indent="0" eaLnBrk="1" hangingPunct="1">
              <a:defRPr/>
            </a:pPr>
            <a:endParaRPr lang="en-US" altLang="pt-BR" sz="1600" dirty="0">
              <a:latin typeface="Georgia" panose="02040502050405020303" pitchFamily="18" charset="0"/>
            </a:endParaRPr>
          </a:p>
        </p:txBody>
      </p:sp>
      <p:pic>
        <p:nvPicPr>
          <p:cNvPr id="4" name="Imagem 3">
            <a:extLst>
              <a:ext uri="{FF2B5EF4-FFF2-40B4-BE49-F238E27FC236}">
                <a16:creationId xmlns:a16="http://schemas.microsoft.com/office/drawing/2014/main" xmlns="" id="{B30F42B5-5CB1-4EB8-A935-A608E994EA80}"/>
              </a:ext>
            </a:extLst>
          </p:cNvPr>
          <p:cNvPicPr>
            <a:picLocks noChangeAspect="1"/>
          </p:cNvPicPr>
          <p:nvPr/>
        </p:nvPicPr>
        <p:blipFill>
          <a:blip r:embed="rId3"/>
          <a:stretch>
            <a:fillRect/>
          </a:stretch>
        </p:blipFill>
        <p:spPr>
          <a:xfrm>
            <a:off x="126000" y="305018"/>
            <a:ext cx="8976000" cy="6732000"/>
          </a:xfrm>
          <a:prstGeom prst="rect">
            <a:avLst/>
          </a:prstGeom>
        </p:spPr>
      </p:pic>
    </p:spTree>
    <p:extLst>
      <p:ext uri="{BB962C8B-B14F-4D97-AF65-F5344CB8AC3E}">
        <p14:creationId xmlns:p14="http://schemas.microsoft.com/office/powerpoint/2010/main" val="33917713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p:txBody>
          <a:bodyPr/>
          <a:lstStyle/>
          <a:p>
            <a:pPr algn="ctr"/>
            <a:endParaRPr lang="pt-BR" b="1" dirty="0"/>
          </a:p>
          <a:p>
            <a:pPr algn="ctr"/>
            <a:r>
              <a:rPr lang="pt-BR" sz="3600" b="1" dirty="0"/>
              <a:t> </a:t>
            </a:r>
            <a:endParaRPr lang="pt-BR" dirty="0"/>
          </a:p>
        </p:txBody>
      </p:sp>
      <p:sp>
        <p:nvSpPr>
          <p:cNvPr id="3" name="Título 2"/>
          <p:cNvSpPr>
            <a:spLocks noGrp="1"/>
          </p:cNvSpPr>
          <p:nvPr>
            <p:ph type="title"/>
          </p:nvPr>
        </p:nvSpPr>
        <p:spPr/>
        <p:txBody>
          <a:bodyPr/>
          <a:lstStyle/>
          <a:p>
            <a:r>
              <a:rPr lang="pt-BR" sz="2400" b="1" dirty="0"/>
              <a:t>Os modelos de Clubes simplesmente se referem à forma como um clube decide funcionar /</a:t>
            </a:r>
            <a:br>
              <a:rPr lang="pt-BR" sz="2400" b="1" dirty="0"/>
            </a:br>
            <a:r>
              <a:rPr lang="pt-BR" sz="2400" b="1" dirty="0"/>
              <a:t> Todos podem iniciar como Clube Satélite </a:t>
            </a:r>
          </a:p>
        </p:txBody>
      </p:sp>
      <p:sp>
        <p:nvSpPr>
          <p:cNvPr id="4" name="Espaço Reservado para Rodapé 3"/>
          <p:cNvSpPr>
            <a:spLocks noGrp="1"/>
          </p:cNvSpPr>
          <p:nvPr>
            <p:ph type="ftr" sz="quarter" idx="11"/>
          </p:nvPr>
        </p:nvSpPr>
        <p:spPr/>
        <p:txBody>
          <a:bodyPr/>
          <a:lstStyle/>
          <a:p>
            <a:endParaRPr lang="pt-BR"/>
          </a:p>
        </p:txBody>
      </p:sp>
      <p:sp>
        <p:nvSpPr>
          <p:cNvPr id="5" name="Rectangle 1">
            <a:extLst>
              <a:ext uri="{FF2B5EF4-FFF2-40B4-BE49-F238E27FC236}">
                <a16:creationId xmlns:a16="http://schemas.microsoft.com/office/drawing/2014/main" xmlns="" id="{ABD6DD3B-D9C3-41D1-8481-DEA0F6BEE226}"/>
              </a:ext>
            </a:extLst>
          </p:cNvPr>
          <p:cNvSpPr>
            <a:spLocks noChangeArrowheads="1"/>
          </p:cNvSpPr>
          <p:nvPr/>
        </p:nvSpPr>
        <p:spPr bwMode="auto">
          <a:xfrm>
            <a:off x="0" y="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800" b="0" i="0" u="none" strike="noStrike" cap="none" normalizeH="0" baseline="0">
                <a:ln>
                  <a:noFill/>
                </a:ln>
                <a:solidFill>
                  <a:srgbClr val="005DAA"/>
                </a:solidFill>
                <a:effectLst/>
                <a:latin typeface="Arial" panose="020B0604020202020204" pitchFamily="34" charset="0"/>
                <a:hlinkClick r:id="rId3"/>
              </a:rPr>
              <a:t>Quais são os modelos de Rotary Clubs?</a:t>
            </a:r>
            <a:endParaRPr kumimoji="0" lang="pt-BR" altLang="pt-BR"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b="0" i="0" u="none" strike="noStrike" cap="none" normalizeH="0" baseline="0">
                <a:ln>
                  <a:noFill/>
                </a:ln>
                <a:solidFill>
                  <a:srgbClr val="000000"/>
                </a:solidFill>
                <a:effectLst/>
                <a:latin typeface="Open Sans"/>
              </a:rPr>
              <a:t>Os modelos de clubes simplesmente se referem à forma como um clube decide funcionar. O bem da flexibilidade é que cada clube é livre para definir seu próprio modo de operar dentro da estrutura estabelecida pelos documentos estatutários. Algumas tendências que surgiram estão incluídas </a:t>
            </a:r>
            <a:r>
              <a:rPr kumimoji="0" lang="pt-BR" altLang="pt-BR" b="0" i="0" u="sng" strike="noStrike" cap="none" normalizeH="0" baseline="0">
                <a:ln>
                  <a:noFill/>
                </a:ln>
                <a:solidFill>
                  <a:srgbClr val="005DAA"/>
                </a:solidFill>
                <a:effectLst/>
                <a:latin typeface="Open Sans"/>
                <a:hlinkClick r:id="rId4"/>
              </a:rPr>
              <a:t>neste documento</a:t>
            </a:r>
            <a:r>
              <a:rPr kumimoji="0" lang="pt-BR" altLang="pt-BR" b="0" i="0" u="none" strike="noStrike" cap="none" normalizeH="0" baseline="0">
                <a:ln>
                  <a:noFill/>
                </a:ln>
                <a:solidFill>
                  <a:srgbClr val="000000"/>
                </a:solidFill>
                <a:effectLst/>
                <a:latin typeface="Open Sans"/>
              </a:rPr>
              <a:t>.</a:t>
            </a:r>
            <a:endParaRPr kumimoji="0" lang="pt-BR" altLang="pt-BR" sz="1800" b="0" i="0" u="none" strike="noStrike" cap="none" normalizeH="0" baseline="0">
              <a:ln>
                <a:noFill/>
              </a:ln>
              <a:solidFill>
                <a:schemeClr val="tx1"/>
              </a:solidFill>
              <a:effectLst/>
              <a:latin typeface="Arial" panose="020B0604020202020204" pitchFamily="34" charset="0"/>
            </a:endParaRPr>
          </a:p>
        </p:txBody>
      </p:sp>
      <p:pic>
        <p:nvPicPr>
          <p:cNvPr id="8" name="Imagem 7">
            <a:extLst>
              <a:ext uri="{FF2B5EF4-FFF2-40B4-BE49-F238E27FC236}">
                <a16:creationId xmlns:a16="http://schemas.microsoft.com/office/drawing/2014/main" xmlns="" id="{5C96A5EE-1C0E-424A-B035-0F955E9F1825}"/>
              </a:ext>
            </a:extLst>
          </p:cNvPr>
          <p:cNvPicPr>
            <a:picLocks noChangeAspect="1"/>
          </p:cNvPicPr>
          <p:nvPr/>
        </p:nvPicPr>
        <p:blipFill>
          <a:blip r:embed="rId5"/>
          <a:stretch>
            <a:fillRect/>
          </a:stretch>
        </p:blipFill>
        <p:spPr>
          <a:xfrm>
            <a:off x="0" y="1417638"/>
            <a:ext cx="9023503" cy="4320000"/>
          </a:xfrm>
          <a:prstGeom prst="rect">
            <a:avLst/>
          </a:prstGeom>
        </p:spPr>
      </p:pic>
    </p:spTree>
    <p:extLst>
      <p:ext uri="{BB962C8B-B14F-4D97-AF65-F5344CB8AC3E}">
        <p14:creationId xmlns:p14="http://schemas.microsoft.com/office/powerpoint/2010/main" val="3803733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p:txBody>
          <a:bodyPr/>
          <a:lstStyle/>
          <a:p>
            <a:pPr algn="ctr"/>
            <a:endParaRPr lang="pt-BR" b="1" dirty="0"/>
          </a:p>
          <a:p>
            <a:pPr algn="ctr"/>
            <a:r>
              <a:rPr lang="pt-BR" sz="3600" b="1" dirty="0"/>
              <a:t> </a:t>
            </a:r>
            <a:endParaRPr lang="pt-BR" dirty="0"/>
          </a:p>
        </p:txBody>
      </p:sp>
      <p:sp>
        <p:nvSpPr>
          <p:cNvPr id="3" name="Título 2"/>
          <p:cNvSpPr>
            <a:spLocks noGrp="1"/>
          </p:cNvSpPr>
          <p:nvPr>
            <p:ph type="title"/>
          </p:nvPr>
        </p:nvSpPr>
        <p:spPr/>
        <p:txBody>
          <a:bodyPr/>
          <a:lstStyle/>
          <a:p>
            <a:r>
              <a:rPr lang="pt-BR" sz="2400" b="1" dirty="0"/>
              <a:t>Os modelos de Clubes simplesmente se referem à forma como um clube decide funcionar /</a:t>
            </a:r>
            <a:br>
              <a:rPr lang="pt-BR" sz="2400" b="1" dirty="0"/>
            </a:br>
            <a:r>
              <a:rPr lang="pt-BR" sz="2400" b="1" dirty="0"/>
              <a:t> Todos podem iniciar como Clube Satélite </a:t>
            </a:r>
            <a:endParaRPr lang="pt-BR" sz="2400" dirty="0"/>
          </a:p>
        </p:txBody>
      </p:sp>
      <p:sp>
        <p:nvSpPr>
          <p:cNvPr id="4" name="Espaço Reservado para Rodapé 3"/>
          <p:cNvSpPr>
            <a:spLocks noGrp="1"/>
          </p:cNvSpPr>
          <p:nvPr>
            <p:ph type="ftr" sz="quarter" idx="11"/>
          </p:nvPr>
        </p:nvSpPr>
        <p:spPr/>
        <p:txBody>
          <a:bodyPr/>
          <a:lstStyle/>
          <a:p>
            <a:endParaRPr lang="pt-BR"/>
          </a:p>
        </p:txBody>
      </p:sp>
      <p:sp>
        <p:nvSpPr>
          <p:cNvPr id="5" name="Rectangle 1">
            <a:extLst>
              <a:ext uri="{FF2B5EF4-FFF2-40B4-BE49-F238E27FC236}">
                <a16:creationId xmlns:a16="http://schemas.microsoft.com/office/drawing/2014/main" xmlns="" id="{ABD6DD3B-D9C3-41D1-8481-DEA0F6BEE226}"/>
              </a:ext>
            </a:extLst>
          </p:cNvPr>
          <p:cNvSpPr>
            <a:spLocks noChangeArrowheads="1"/>
          </p:cNvSpPr>
          <p:nvPr/>
        </p:nvSpPr>
        <p:spPr bwMode="auto">
          <a:xfrm>
            <a:off x="0" y="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800" b="0" i="0" u="none" strike="noStrike" cap="none" normalizeH="0" baseline="0">
                <a:ln>
                  <a:noFill/>
                </a:ln>
                <a:solidFill>
                  <a:srgbClr val="005DAA"/>
                </a:solidFill>
                <a:effectLst/>
                <a:latin typeface="Arial" panose="020B0604020202020204" pitchFamily="34" charset="0"/>
                <a:hlinkClick r:id="rId3"/>
              </a:rPr>
              <a:t>Quais são os modelos de Rotary Clubs?</a:t>
            </a:r>
            <a:endParaRPr kumimoji="0" lang="pt-BR" altLang="pt-BR"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b="0" i="0" u="none" strike="noStrike" cap="none" normalizeH="0" baseline="0">
                <a:ln>
                  <a:noFill/>
                </a:ln>
                <a:solidFill>
                  <a:srgbClr val="000000"/>
                </a:solidFill>
                <a:effectLst/>
                <a:latin typeface="Open Sans"/>
              </a:rPr>
              <a:t>Os modelos de clubes simplesmente se referem à forma como um clube decide funcionar. O bem da flexibilidade é que cada clube é livre para definir seu próprio modo de operar dentro da estrutura estabelecida pelos documentos estatutários. Algumas tendências que surgiram estão incluídas </a:t>
            </a:r>
            <a:r>
              <a:rPr kumimoji="0" lang="pt-BR" altLang="pt-BR" b="0" i="0" u="sng" strike="noStrike" cap="none" normalizeH="0" baseline="0">
                <a:ln>
                  <a:noFill/>
                </a:ln>
                <a:solidFill>
                  <a:srgbClr val="005DAA"/>
                </a:solidFill>
                <a:effectLst/>
                <a:latin typeface="Open Sans"/>
                <a:hlinkClick r:id="rId4"/>
              </a:rPr>
              <a:t>neste documento</a:t>
            </a:r>
            <a:r>
              <a:rPr kumimoji="0" lang="pt-BR" altLang="pt-BR" b="0" i="0" u="none" strike="noStrike" cap="none" normalizeH="0" baseline="0">
                <a:ln>
                  <a:noFill/>
                </a:ln>
                <a:solidFill>
                  <a:srgbClr val="000000"/>
                </a:solidFill>
                <a:effectLst/>
                <a:latin typeface="Open Sans"/>
              </a:rPr>
              <a:t>.</a:t>
            </a:r>
            <a:endParaRPr kumimoji="0" lang="pt-BR" altLang="pt-BR" sz="1800" b="0" i="0" u="none" strike="noStrike" cap="none" normalizeH="0" baseline="0">
              <a:ln>
                <a:noFill/>
              </a:ln>
              <a:solidFill>
                <a:schemeClr val="tx1"/>
              </a:solidFill>
              <a:effectLst/>
              <a:latin typeface="Arial" panose="020B0604020202020204" pitchFamily="34" charset="0"/>
            </a:endParaRPr>
          </a:p>
        </p:txBody>
      </p:sp>
      <p:pic>
        <p:nvPicPr>
          <p:cNvPr id="8" name="Imagem 7">
            <a:extLst>
              <a:ext uri="{FF2B5EF4-FFF2-40B4-BE49-F238E27FC236}">
                <a16:creationId xmlns:a16="http://schemas.microsoft.com/office/drawing/2014/main" xmlns="" id="{8F159069-C43B-4B3C-88ED-C6BA08D34DFE}"/>
              </a:ext>
            </a:extLst>
          </p:cNvPr>
          <p:cNvPicPr>
            <a:picLocks noChangeAspect="1"/>
          </p:cNvPicPr>
          <p:nvPr/>
        </p:nvPicPr>
        <p:blipFill>
          <a:blip r:embed="rId5"/>
          <a:stretch>
            <a:fillRect/>
          </a:stretch>
        </p:blipFill>
        <p:spPr>
          <a:xfrm>
            <a:off x="124122" y="1989000"/>
            <a:ext cx="8895755" cy="2880000"/>
          </a:xfrm>
          <a:prstGeom prst="rect">
            <a:avLst/>
          </a:prstGeom>
        </p:spPr>
      </p:pic>
    </p:spTree>
    <p:extLst>
      <p:ext uri="{BB962C8B-B14F-4D97-AF65-F5344CB8AC3E}">
        <p14:creationId xmlns:p14="http://schemas.microsoft.com/office/powerpoint/2010/main" val="2133157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ítulo 1">
            <a:extLst>
              <a:ext uri="{FF2B5EF4-FFF2-40B4-BE49-F238E27FC236}">
                <a16:creationId xmlns:a16="http://schemas.microsoft.com/office/drawing/2014/main" xmlns="" id="{BCDAD0EE-4DD6-41A4-806A-E01159956C29}"/>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pt-BR" altLang="pt-BR">
                <a:latin typeface="Arial Narrow" panose="020B0606020202030204" pitchFamily="34" charset="0"/>
              </a:rPr>
              <a:t>                                            </a:t>
            </a:r>
            <a:r>
              <a:rPr lang="pt-BR" altLang="pt-BR" sz="3200" b="1">
                <a:latin typeface="Arial Narrow" panose="020B0606020202030204" pitchFamily="34" charset="0"/>
              </a:rPr>
              <a:t>ESCLARECIMENTO </a:t>
            </a:r>
          </a:p>
        </p:txBody>
      </p:sp>
      <p:sp>
        <p:nvSpPr>
          <p:cNvPr id="37891" name="Espaço Reservado para Conteúdo 2">
            <a:extLst>
              <a:ext uri="{FF2B5EF4-FFF2-40B4-BE49-F238E27FC236}">
                <a16:creationId xmlns:a16="http://schemas.microsoft.com/office/drawing/2014/main" xmlns="" id="{A077B86A-9656-4E1A-8727-7AC8A9CC606F}"/>
              </a:ext>
            </a:extLst>
          </p:cNvPr>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ctr">
              <a:buFont typeface="Arial" panose="020B0604020202020204" pitchFamily="34" charset="0"/>
              <a:buNone/>
            </a:pPr>
            <a:r>
              <a:rPr lang="pt-BR" altLang="pt-BR" sz="3600" dirty="0">
                <a:latin typeface="Arial Narrow" panose="020B0606020202030204" pitchFamily="34" charset="0"/>
                <a:cs typeface="Times New Roman" panose="02020603050405020304" pitchFamily="18" charset="0"/>
              </a:rPr>
              <a:t>Um Club Satélite está pronto para se tornar um  Rotary Club tradicional quando atingir pelo menos </a:t>
            </a:r>
            <a:r>
              <a:rPr lang="pt-BR" altLang="pt-BR" sz="3600" dirty="0">
                <a:solidFill>
                  <a:srgbClr val="00B0F0"/>
                </a:solidFill>
                <a:latin typeface="Arial Narrow" panose="020B0606020202030204" pitchFamily="34" charset="0"/>
                <a:cs typeface="Times New Roman" panose="02020603050405020304" pitchFamily="18" charset="0"/>
              </a:rPr>
              <a:t>20</a:t>
            </a:r>
            <a:r>
              <a:rPr lang="pt-BR" altLang="pt-BR" sz="3600" dirty="0">
                <a:latin typeface="Arial Narrow" panose="020B0606020202030204" pitchFamily="34" charset="0"/>
                <a:cs typeface="Times New Roman" panose="02020603050405020304" pitchFamily="18" charset="0"/>
              </a:rPr>
              <a:t> associados.</a:t>
            </a:r>
            <a:endParaRPr lang="pt-BR" altLang="pt-BR" sz="3600" dirty="0">
              <a:latin typeface="Arial Narrow" panose="020B0606020202030204" pitchFamily="34" charset="0"/>
            </a:endParaRPr>
          </a:p>
        </p:txBody>
      </p:sp>
      <p:pic>
        <p:nvPicPr>
          <p:cNvPr id="37892" name="Imagem 1">
            <a:extLst>
              <a:ext uri="{FF2B5EF4-FFF2-40B4-BE49-F238E27FC236}">
                <a16:creationId xmlns:a16="http://schemas.microsoft.com/office/drawing/2014/main" xmlns="" id="{88949CCE-1241-4739-A3B9-1E6A5A95BF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3124200"/>
            <a:ext cx="5638800"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49175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ítulo 1">
            <a:extLst>
              <a:ext uri="{FF2B5EF4-FFF2-40B4-BE49-F238E27FC236}">
                <a16:creationId xmlns:a16="http://schemas.microsoft.com/office/drawing/2014/main" xmlns="" id="{16420073-82E1-43BF-A451-EA630EE5E01B}"/>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a:r>
              <a:rPr lang="pt-BR" altLang="pt-BR" sz="2800" b="1">
                <a:latin typeface="Arial Narrow" panose="020B0606020202030204" pitchFamily="34" charset="0"/>
                <a:cs typeface="Times New Roman" panose="02020603050405020304" pitchFamily="18" charset="0"/>
              </a:rPr>
              <a:t>COMO SE TORNAR UM ROTARY CLUB INDEPENDENTE?</a:t>
            </a:r>
            <a:endParaRPr lang="pt-BR" altLang="pt-BR" sz="2800">
              <a:latin typeface="Arial Narrow" panose="020B0606020202030204" pitchFamily="34" charset="0"/>
            </a:endParaRPr>
          </a:p>
        </p:txBody>
      </p:sp>
      <p:sp>
        <p:nvSpPr>
          <p:cNvPr id="30723" name="Espaço Reservado para Conteúdo 2">
            <a:extLst>
              <a:ext uri="{FF2B5EF4-FFF2-40B4-BE49-F238E27FC236}">
                <a16:creationId xmlns:a16="http://schemas.microsoft.com/office/drawing/2014/main" xmlns="" id="{9F47EF2B-0CC8-46D0-95C7-D16B80ED07B1}"/>
              </a:ext>
            </a:extLst>
          </p:cNvPr>
          <p:cNvSpPr>
            <a:spLocks noGrp="1"/>
          </p:cNvSpPr>
          <p:nvPr>
            <p:ph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defRPr/>
            </a:pPr>
            <a:r>
              <a:rPr lang="pt-BR" dirty="0">
                <a:latin typeface="Arial Narrow" pitchFamily="34" charset="0"/>
                <a:cs typeface="Times New Roman" pitchFamily="18" charset="0"/>
              </a:rPr>
              <a:t>Alinhar a transição com o clube padrinho </a:t>
            </a:r>
          </a:p>
          <a:p>
            <a:pPr marL="0" indent="0" algn="ctr">
              <a:buFont typeface="Arial" panose="020B0604020202020204" pitchFamily="34" charset="0"/>
              <a:buNone/>
              <a:defRPr/>
            </a:pPr>
            <a:r>
              <a:rPr lang="pt-BR" dirty="0">
                <a:latin typeface="Arial Narrow" pitchFamily="34" charset="0"/>
                <a:cs typeface="Times New Roman" pitchFamily="18" charset="0"/>
              </a:rPr>
              <a:t>e o Conselheiro Distrital de Novos Clubes</a:t>
            </a:r>
          </a:p>
          <a:p>
            <a:pPr algn="ctr">
              <a:defRPr/>
            </a:pPr>
            <a:r>
              <a:rPr lang="pt-BR" dirty="0">
                <a:latin typeface="Arial Narrow" pitchFamily="34" charset="0"/>
                <a:cs typeface="Times New Roman" pitchFamily="18" charset="0"/>
              </a:rPr>
              <a:t>Preencher formulários oficiais</a:t>
            </a:r>
          </a:p>
          <a:p>
            <a:pPr algn="ctr">
              <a:defRPr/>
            </a:pPr>
            <a:endParaRPr lang="pt-BR" dirty="0">
              <a:latin typeface="Arial Narrow" pitchFamily="34" charset="0"/>
              <a:cs typeface="Times New Roman" pitchFamily="18" charset="0"/>
            </a:endParaRPr>
          </a:p>
          <a:p>
            <a:pPr algn="ctr">
              <a:defRPr/>
            </a:pPr>
            <a:r>
              <a:rPr lang="pt-BR" dirty="0">
                <a:latin typeface="Arial Narrow" pitchFamily="34" charset="0"/>
                <a:cs typeface="Times New Roman" pitchFamily="18" charset="0"/>
              </a:rPr>
              <a:t>Clube Padrinho exclui todos associados satélites, que integrarão do Rotary Clube Tradicional </a:t>
            </a:r>
          </a:p>
          <a:p>
            <a:pPr algn="ctr">
              <a:defRPr/>
            </a:pPr>
            <a:endParaRPr lang="pt-BR" dirty="0">
              <a:latin typeface="Arial Narrow" pitchFamily="34" charset="0"/>
              <a:cs typeface="Times New Roman" pitchFamily="18" charset="0"/>
            </a:endParaRPr>
          </a:p>
          <a:p>
            <a:pPr algn="ctr">
              <a:defRPr/>
            </a:pPr>
            <a:r>
              <a:rPr lang="pt-BR" dirty="0">
                <a:latin typeface="Arial Narrow" pitchFamily="34" charset="0"/>
                <a:cs typeface="Times New Roman" pitchFamily="18" charset="0"/>
              </a:rPr>
              <a:t>Seguir orientações fornecidas pelo </a:t>
            </a:r>
            <a:r>
              <a:rPr lang="pt-BR" dirty="0" err="1">
                <a:latin typeface="Arial Narrow" pitchFamily="34" charset="0"/>
                <a:cs typeface="Times New Roman" pitchFamily="18" charset="0"/>
              </a:rPr>
              <a:t>Depto</a:t>
            </a:r>
            <a:r>
              <a:rPr lang="pt-BR" dirty="0">
                <a:latin typeface="Arial Narrow" pitchFamily="34" charset="0"/>
                <a:cs typeface="Times New Roman" pitchFamily="18" charset="0"/>
              </a:rPr>
              <a:t>. Suporte a Clubes e Distritos (RIBO)</a:t>
            </a:r>
          </a:p>
          <a:p>
            <a:pPr algn="ctr">
              <a:defRPr/>
            </a:pPr>
            <a:endParaRPr lang="pt-BR" dirty="0">
              <a:latin typeface="Georgia" pitchFamily="18" charset="0"/>
            </a:endParaRPr>
          </a:p>
        </p:txBody>
      </p:sp>
    </p:spTree>
    <p:extLst>
      <p:ext uri="{BB962C8B-B14F-4D97-AF65-F5344CB8AC3E}">
        <p14:creationId xmlns:p14="http://schemas.microsoft.com/office/powerpoint/2010/main" val="23484398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ítulo 1">
            <a:extLst>
              <a:ext uri="{FF2B5EF4-FFF2-40B4-BE49-F238E27FC236}">
                <a16:creationId xmlns:a16="http://schemas.microsoft.com/office/drawing/2014/main" xmlns="" id="{F6E335D1-2CCF-4D78-ABD8-4EB94FFBC4BD}"/>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a:r>
              <a:rPr lang="pt-BR" altLang="pt-BR" sz="3200" b="1">
                <a:latin typeface="Arial Narrow" panose="020B0606020202030204" pitchFamily="34" charset="0"/>
              </a:rPr>
              <a:t>AGREGA GENEROSIDADE </a:t>
            </a:r>
          </a:p>
        </p:txBody>
      </p:sp>
      <p:sp>
        <p:nvSpPr>
          <p:cNvPr id="64515" name="Espaço Reservado para Conteúdo 2">
            <a:extLst>
              <a:ext uri="{FF2B5EF4-FFF2-40B4-BE49-F238E27FC236}">
                <a16:creationId xmlns:a16="http://schemas.microsoft.com/office/drawing/2014/main" xmlns="" id="{0ACA69DD-559D-4E5D-9DDF-9822FA26B25B}"/>
              </a:ext>
            </a:extLst>
          </p:cNvPr>
          <p:cNvSpPr>
            <a:spLocks noGrp="1"/>
          </p:cNvSpPr>
          <p:nvPr>
            <p:ph idx="1"/>
          </p:nvPr>
        </p:nvSpPr>
        <p:spPr bwMode="auto">
          <a:xfrm>
            <a:off x="304800" y="1219200"/>
            <a:ext cx="82296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ctr">
              <a:buFont typeface="Arial" panose="020B0604020202020204" pitchFamily="34" charset="0"/>
              <a:buNone/>
            </a:pPr>
            <a:endParaRPr lang="pt-BR" altLang="pt-BR" sz="3200" dirty="0">
              <a:latin typeface="Arial Narrow" panose="020B0606020202030204" pitchFamily="34" charset="0"/>
              <a:cs typeface="Times New Roman" panose="02020603050405020304" pitchFamily="18" charset="0"/>
            </a:endParaRPr>
          </a:p>
          <a:p>
            <a:pPr marL="0" indent="0" algn="ctr">
              <a:buFont typeface="Arial" panose="020B0604020202020204" pitchFamily="34" charset="0"/>
              <a:buNone/>
            </a:pPr>
            <a:r>
              <a:rPr lang="pt-BR" altLang="pt-BR" sz="3200" i="1" dirty="0">
                <a:latin typeface="Arial Narrow" panose="020B0606020202030204" pitchFamily="34" charset="0"/>
                <a:cs typeface="Times New Roman" panose="02020603050405020304" pitchFamily="18" charset="0"/>
              </a:rPr>
              <a:t>“A prerrogativa Clube Satélite é uma realidade em pleno vigor, para ajudar ampliar o quadro associativo, agregando a generosidade de mais rotarianos para levar ajuda às crianças, mulheres e homens que vivem vidas marcadas pelas adversidades.”</a:t>
            </a:r>
          </a:p>
          <a:p>
            <a:pPr marL="0" indent="0" algn="ctr">
              <a:buFont typeface="Arial" panose="020B0604020202020204" pitchFamily="34" charset="0"/>
              <a:buNone/>
            </a:pPr>
            <a:endParaRPr lang="pt-BR" altLang="pt-BR" sz="3200" i="1" dirty="0">
              <a:latin typeface="Arial Narrow" panose="020B0606020202030204" pitchFamily="34" charset="0"/>
              <a:cs typeface="Times New Roman" panose="02020603050405020304" pitchFamily="18" charset="0"/>
            </a:endParaRPr>
          </a:p>
          <a:p>
            <a:pPr marL="0" indent="0" algn="r">
              <a:buFont typeface="Arial" panose="020B0604020202020204" pitchFamily="34" charset="0"/>
              <a:buNone/>
            </a:pPr>
            <a:r>
              <a:rPr lang="pt-BR" altLang="pt-BR" sz="3200" i="1" dirty="0">
                <a:latin typeface="Arial Narrow" panose="020B0606020202030204" pitchFamily="34" charset="0"/>
                <a:cs typeface="Times New Roman" panose="02020603050405020304" pitchFamily="18" charset="0"/>
              </a:rPr>
              <a:t>“</a:t>
            </a:r>
            <a:r>
              <a:rPr lang="pt-BR" altLang="pt-BR" sz="2400" i="1" dirty="0">
                <a:latin typeface="Arial Narrow" panose="020B0606020202030204" pitchFamily="34" charset="0"/>
                <a:cs typeface="Times New Roman" panose="02020603050405020304" pitchFamily="18" charset="0"/>
              </a:rPr>
              <a:t>autor </a:t>
            </a:r>
            <a:r>
              <a:rPr lang="pt-BR" altLang="pt-BR" sz="2400" i="1" dirty="0" err="1">
                <a:latin typeface="Arial Narrow" panose="020B0606020202030204" pitchFamily="34" charset="0"/>
                <a:cs typeface="Times New Roman" panose="02020603050405020304" pitchFamily="18" charset="0"/>
              </a:rPr>
              <a:t>Antonio</a:t>
            </a:r>
            <a:r>
              <a:rPr lang="pt-BR" altLang="pt-BR" sz="2400" i="1" dirty="0">
                <a:latin typeface="Arial Narrow" panose="020B0606020202030204" pitchFamily="34" charset="0"/>
                <a:cs typeface="Times New Roman" panose="02020603050405020304" pitchFamily="18" charset="0"/>
              </a:rPr>
              <a:t> Zago </a:t>
            </a:r>
            <a:r>
              <a:rPr lang="pt-BR" altLang="pt-BR" sz="3200" i="1" dirty="0">
                <a:latin typeface="Arial Narrow" panose="020B0606020202030204" pitchFamily="34" charset="0"/>
                <a:cs typeface="Times New Roman" panose="02020603050405020304" pitchFamily="18" charset="0"/>
              </a:rPr>
              <a:t>“</a:t>
            </a:r>
            <a:endParaRPr lang="pt-BR" altLang="pt-BR" i="1" dirty="0">
              <a:latin typeface="Arial Narrow" panose="020B0606020202030204" pitchFamily="34" charset="0"/>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ítulo 1">
            <a:extLst>
              <a:ext uri="{FF2B5EF4-FFF2-40B4-BE49-F238E27FC236}">
                <a16:creationId xmlns:a16="http://schemas.microsoft.com/office/drawing/2014/main" xmlns="" id="{5620EB1A-D273-4BCF-94AB-2CF04976A333}"/>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a:r>
              <a:rPr lang="pt-BR" altLang="pt-BR" sz="2800" b="1">
                <a:latin typeface="Arial Narrow" panose="020B0606020202030204" pitchFamily="34" charset="0"/>
              </a:rPr>
              <a:t>ASSISTÊNCIA PARA ADMISSÃO DE ROTARY CLUB SATÉLITE</a:t>
            </a:r>
          </a:p>
        </p:txBody>
      </p:sp>
      <p:sp>
        <p:nvSpPr>
          <p:cNvPr id="48131" name="Espaço Reservado para Conteúdo 2">
            <a:extLst>
              <a:ext uri="{FF2B5EF4-FFF2-40B4-BE49-F238E27FC236}">
                <a16:creationId xmlns:a16="http://schemas.microsoft.com/office/drawing/2014/main" xmlns="" id="{3F8C7779-50B8-4ADE-9E74-BE5E9D3948C2}"/>
              </a:ext>
            </a:extLst>
          </p:cNvPr>
          <p:cNvSpPr>
            <a:spLocks noGrp="1"/>
          </p:cNvSpPr>
          <p:nvPr>
            <p:ph idx="1"/>
          </p:nvPr>
        </p:nvSpPr>
        <p:spPr bwMode="auto">
          <a:xfrm>
            <a:off x="381000" y="1447800"/>
            <a:ext cx="8229600" cy="45259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defRPr/>
            </a:pPr>
            <a:r>
              <a:rPr lang="pt-BR" altLang="pt-BR" sz="2800" dirty="0">
                <a:latin typeface="Arial Narrow" panose="020B0606020202030204" pitchFamily="34" charset="0"/>
                <a:cs typeface="Times New Roman" panose="02020603050405020304" pitchFamily="18" charset="0"/>
              </a:rPr>
              <a:t>RI Brazil Office</a:t>
            </a:r>
          </a:p>
          <a:p>
            <a:pPr marL="0" indent="0" algn="ctr">
              <a:buFont typeface="Arial" panose="020B0604020202020204" pitchFamily="34" charset="0"/>
              <a:buNone/>
              <a:defRPr/>
            </a:pPr>
            <a:r>
              <a:rPr lang="pt-BR" altLang="pt-BR" sz="2800" dirty="0">
                <a:latin typeface="Arial Narrow" panose="020B0606020202030204" pitchFamily="34" charset="0"/>
                <a:cs typeface="Times New Roman" panose="02020603050405020304" pitchFamily="18" charset="0"/>
              </a:rPr>
              <a:t>Departamento de Suporte a Clubes e Distritos </a:t>
            </a:r>
          </a:p>
          <a:p>
            <a:pPr marL="0" indent="0" algn="ctr">
              <a:buFont typeface="Arial" panose="020B0604020202020204" pitchFamily="34" charset="0"/>
              <a:buNone/>
              <a:defRPr/>
            </a:pPr>
            <a:r>
              <a:rPr lang="pt-BR" altLang="pt-BR" sz="2800" dirty="0">
                <a:latin typeface="Arial Narrow" panose="020B0606020202030204" pitchFamily="34" charset="0"/>
                <a:cs typeface="Times New Roman" panose="02020603050405020304" pitchFamily="18" charset="0"/>
                <a:hlinkClick r:id="rId3"/>
              </a:rPr>
              <a:t>debora.watanabe@rotary.org</a:t>
            </a:r>
            <a:endParaRPr lang="pt-BR" altLang="pt-BR" sz="2800" dirty="0">
              <a:latin typeface="Arial Narrow" panose="020B0606020202030204" pitchFamily="34" charset="0"/>
              <a:cs typeface="Times New Roman" panose="02020603050405020304" pitchFamily="18" charset="0"/>
            </a:endParaRPr>
          </a:p>
          <a:p>
            <a:pPr marL="0" indent="0" algn="ctr">
              <a:buFont typeface="Arial" panose="020B0604020202020204" pitchFamily="34" charset="0"/>
              <a:buNone/>
              <a:defRPr/>
            </a:pPr>
            <a:endParaRPr lang="pt-BR" altLang="pt-BR" sz="2800" dirty="0">
              <a:latin typeface="Arial Narrow" panose="020B0606020202030204" pitchFamily="34" charset="0"/>
              <a:cs typeface="Times New Roman" panose="02020603050405020304" pitchFamily="18" charset="0"/>
            </a:endParaRPr>
          </a:p>
          <a:p>
            <a:pPr algn="ctr">
              <a:defRPr/>
            </a:pPr>
            <a:r>
              <a:rPr lang="pt-BR" altLang="pt-BR" sz="2800" dirty="0">
                <a:latin typeface="Arial Narrow" panose="020B0606020202030204" pitchFamily="34" charset="0"/>
                <a:cs typeface="Times New Roman" panose="02020603050405020304" pitchFamily="18" charset="0"/>
              </a:rPr>
              <a:t>Opcional: Formulários e conteúdo</a:t>
            </a:r>
          </a:p>
          <a:p>
            <a:pPr marL="0" indent="0" algn="ctr">
              <a:buFont typeface="Arial" panose="020B0604020202020204" pitchFamily="34" charset="0"/>
              <a:buNone/>
              <a:defRPr/>
            </a:pPr>
            <a:r>
              <a:rPr lang="pt-BR" altLang="pt-BR" sz="2800" dirty="0">
                <a:latin typeface="Arial Narrow" panose="020B0606020202030204" pitchFamily="34" charset="0"/>
                <a:cs typeface="Times New Roman" panose="02020603050405020304" pitchFamily="18" charset="0"/>
                <a:hlinkClick r:id="rId4"/>
              </a:rPr>
              <a:t>antoniojzago@gmail.com</a:t>
            </a:r>
            <a:endParaRPr lang="pt-BR" altLang="pt-BR" sz="2800" dirty="0">
              <a:latin typeface="Arial Narrow" panose="020B0606020202030204" pitchFamily="34" charset="0"/>
              <a:cs typeface="Times New Roman" panose="02020603050405020304" pitchFamily="18" charset="0"/>
            </a:endParaRPr>
          </a:p>
          <a:p>
            <a:pPr marL="0" indent="0" algn="ctr">
              <a:buFont typeface="Arial" panose="020B0604020202020204" pitchFamily="34" charset="0"/>
              <a:buNone/>
              <a:defRPr/>
            </a:pPr>
            <a:r>
              <a:rPr lang="pt-BR" altLang="pt-BR" sz="2800" b="1" dirty="0">
                <a:latin typeface="Arial Narrow" panose="020B0606020202030204" pitchFamily="34" charset="0"/>
                <a:cs typeface="Times New Roman" panose="02020603050405020304" pitchFamily="18" charset="0"/>
              </a:rPr>
              <a:t>Pesquisar  G o </a:t>
            </a:r>
            <a:r>
              <a:rPr lang="pt-BR" altLang="pt-BR" sz="2800" b="1" dirty="0" err="1">
                <a:latin typeface="Arial Narrow" panose="020B0606020202030204" pitchFamily="34" charset="0"/>
                <a:cs typeface="Times New Roman" panose="02020603050405020304" pitchFamily="18" charset="0"/>
              </a:rPr>
              <a:t>o</a:t>
            </a:r>
            <a:r>
              <a:rPr lang="pt-BR" altLang="pt-BR" sz="2800" b="1" dirty="0">
                <a:latin typeface="Arial Narrow" panose="020B0606020202030204" pitchFamily="34" charset="0"/>
                <a:cs typeface="Times New Roman" panose="02020603050405020304" pitchFamily="18" charset="0"/>
              </a:rPr>
              <a:t> g l e </a:t>
            </a:r>
          </a:p>
          <a:p>
            <a:pPr marL="0" indent="0" algn="ctr">
              <a:buFont typeface="Arial" panose="020B0604020202020204" pitchFamily="34" charset="0"/>
              <a:buNone/>
              <a:defRPr/>
            </a:pPr>
            <a:r>
              <a:rPr lang="pt-BR" dirty="0">
                <a:solidFill>
                  <a:srgbClr val="2708AA"/>
                </a:solidFill>
              </a:rPr>
              <a:t>Acelerando com Clubes Satélites | Rotary Brasil</a:t>
            </a:r>
          </a:p>
          <a:p>
            <a:pPr marL="0" indent="0" algn="ctr">
              <a:buFont typeface="Arial" panose="020B0604020202020204" pitchFamily="34" charset="0"/>
              <a:buNone/>
              <a:defRPr/>
            </a:pPr>
            <a:endParaRPr lang="pt-BR" altLang="pt-BR" sz="2800" dirty="0">
              <a:latin typeface="Arial Narrow" panose="020B0606020202030204" pitchFamily="34" charset="0"/>
              <a:cs typeface="Times New Roman" panose="02020603050405020304" pitchFamily="18" charset="0"/>
            </a:endParaRPr>
          </a:p>
          <a:p>
            <a:pPr marL="0" indent="0" algn="ctr">
              <a:buFont typeface="Arial" panose="020B0604020202020204" pitchFamily="34" charset="0"/>
              <a:buNone/>
              <a:defRPr/>
            </a:pPr>
            <a:endParaRPr lang="pt-BR" altLang="pt-BR" sz="2800" dirty="0">
              <a:latin typeface="Arial Narrow" panose="020B0606020202030204" pitchFamily="34" charset="0"/>
              <a:cs typeface="Times New Roman" panose="02020603050405020304" pitchFamily="18" charset="0"/>
            </a:endParaRPr>
          </a:p>
          <a:p>
            <a:pPr marL="0" indent="0" algn="ctr">
              <a:buFont typeface="Arial" panose="020B0604020202020204" pitchFamily="34" charset="0"/>
              <a:buNone/>
              <a:defRPr/>
            </a:pPr>
            <a:endParaRPr lang="pt-BR" altLang="pt-BR" sz="2800" dirty="0">
              <a:latin typeface="Arial Narrow" panose="020B0606020202030204" pitchFamily="34" charset="0"/>
              <a:cs typeface="Times New Roman" panose="02020603050405020304" pitchFamily="18" charset="0"/>
            </a:endParaRPr>
          </a:p>
          <a:p>
            <a:pPr>
              <a:defRPr/>
            </a:pPr>
            <a:endParaRPr lang="pt-BR" altLang="pt-BR" dirty="0">
              <a:latin typeface="Georgia" panose="02040502050405020303"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ítulo 1">
            <a:extLst>
              <a:ext uri="{FF2B5EF4-FFF2-40B4-BE49-F238E27FC236}">
                <a16:creationId xmlns:a16="http://schemas.microsoft.com/office/drawing/2014/main" xmlns="" id="{6E429A5B-DB7B-4F0F-ABE4-913804114A8A}"/>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a:r>
              <a:rPr lang="pt-BR" altLang="pt-BR" sz="3200" b="1" dirty="0">
                <a:latin typeface="Arial Narrow" panose="020B0606020202030204" pitchFamily="34" charset="0"/>
              </a:rPr>
              <a:t>O B R I G A D O</a:t>
            </a:r>
          </a:p>
        </p:txBody>
      </p:sp>
      <p:pic>
        <p:nvPicPr>
          <p:cNvPr id="70659" name="Espaço Reservado para Conteúdo 3">
            <a:extLst>
              <a:ext uri="{FF2B5EF4-FFF2-40B4-BE49-F238E27FC236}">
                <a16:creationId xmlns:a16="http://schemas.microsoft.com/office/drawing/2014/main" xmlns="" id="{8B8162F7-76C6-4177-9610-CD9FF78EC3C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74813" y="1295400"/>
            <a:ext cx="5792787" cy="4371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3250">
        <p15:prstTrans prst="origami"/>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3">
            <a:extLst>
              <a:ext uri="{FF2B5EF4-FFF2-40B4-BE49-F238E27FC236}">
                <a16:creationId xmlns:a16="http://schemas.microsoft.com/office/drawing/2014/main" xmlns="" id="{9364647D-705E-496C-8D58-2BB831498175}"/>
              </a:ext>
            </a:extLst>
          </p:cNvPr>
          <p:cNvSpPr>
            <a:spLocks noGrp="1"/>
          </p:cNvSpPr>
          <p:nvPr>
            <p:ph type="ctrTitle"/>
          </p:nvPr>
        </p:nvSpPr>
        <p:spPr bwMode="auto">
          <a:xfrm>
            <a:off x="0" y="2667000"/>
            <a:ext cx="9144000" cy="1600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en-US" altLang="pt-BR" sz="4000" b="1" dirty="0">
                <a:latin typeface="Arial Narrow" panose="020B0606020202030204" pitchFamily="34" charset="0"/>
              </a:rPr>
              <a:t>P E R G U N T A S  ?</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airplane"/>
      </p:transition>
    </mc:Choice>
    <mc:Fallback>
      <p:transition spd="slow">
        <p:fade/>
      </p:transition>
    </mc:Fallback>
  </mc:AlternateContent>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chor="t"/>
      <a:lstStyle>
        <a:defPPr algn="r">
          <a:defRPr sz="1600" b="1" i="0" dirty="0" smtClean="0">
            <a:solidFill>
              <a:srgbClr val="01B4E7"/>
            </a:solidFill>
            <a:latin typeface="Arial Narrow Bold"/>
            <a:cs typeface="Arial Narrow Bold"/>
          </a:defRPr>
        </a:defPPr>
      </a:lstStyle>
    </a:tx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246_Training-Template_EN13.potx</Template>
  <TotalTime>9757</TotalTime>
  <Words>2224</Words>
  <Application>Microsoft Office PowerPoint</Application>
  <PresentationFormat>Apresentação na tela (4:3)</PresentationFormat>
  <Paragraphs>263</Paragraphs>
  <Slides>28</Slides>
  <Notes>26</Notes>
  <HiddenSlides>0</HiddenSlides>
  <MMClips>2</MMClips>
  <ScaleCrop>false</ScaleCrop>
  <HeadingPairs>
    <vt:vector size="4" baseType="variant">
      <vt:variant>
        <vt:lpstr>Tema</vt:lpstr>
      </vt:variant>
      <vt:variant>
        <vt:i4>11</vt:i4>
      </vt:variant>
      <vt:variant>
        <vt:lpstr>Títulos de slides</vt:lpstr>
      </vt:variant>
      <vt:variant>
        <vt:i4>28</vt:i4>
      </vt:variant>
    </vt:vector>
  </HeadingPairs>
  <TitlesOfParts>
    <vt:vector size="39" baseType="lpstr">
      <vt:lpstr>Custom Design</vt:lpstr>
      <vt:lpstr>1_Custom Design</vt:lpstr>
      <vt:lpstr>2_Custom Design</vt:lpstr>
      <vt:lpstr>3_Custom Design</vt:lpstr>
      <vt:lpstr>4_Custom Design</vt:lpstr>
      <vt:lpstr>5_Custom Design</vt:lpstr>
      <vt:lpstr>6_Custom Design</vt:lpstr>
      <vt:lpstr>7_Custom Design</vt:lpstr>
      <vt:lpstr>8_Custom Design</vt:lpstr>
      <vt:lpstr>9_Custom Design</vt:lpstr>
      <vt:lpstr>10_Custom Design</vt:lpstr>
      <vt:lpstr>Apresentação do PowerPoint</vt:lpstr>
      <vt:lpstr>Nosso Satélite </vt:lpstr>
      <vt:lpstr> CONTEÚDO</vt:lpstr>
      <vt:lpstr>O QUE É CLUB SATÉLITE </vt:lpstr>
      <vt:lpstr> NASCE COM SONHO DE EMANCIPAÇÃO... </vt:lpstr>
      <vt:lpstr>ORIENTAÇÃO </vt:lpstr>
      <vt:lpstr> AMPLIAÇÃO DO QUADRO ASSOCIATIVO </vt:lpstr>
      <vt:lpstr>                                                     FUNDAMENTO  </vt:lpstr>
      <vt:lpstr>                                                         DQA </vt:lpstr>
      <vt:lpstr>CLUBE COM MENOS DE 20 ASSOCIADOS</vt:lpstr>
      <vt:lpstr>POR QUANTO TEMPO UM CLUBE SATÉLITE PODE EXISTIR?</vt:lpstr>
      <vt:lpstr>ASSOCIAÇÃO A SATÉLITE</vt:lpstr>
      <vt:lpstr>FINANÇAS</vt:lpstr>
      <vt:lpstr>QUALIFICAÇÕES PARA ASSOCIAR AO SETÉLITE</vt:lpstr>
      <vt:lpstr>ESTRUTURA PARA O NOME DO SATÉLITE</vt:lpstr>
      <vt:lpstr> EXEMPLOS DE NOMES</vt:lpstr>
      <vt:lpstr>RESULTADO </vt:lpstr>
      <vt:lpstr>ONDE ?</vt:lpstr>
      <vt:lpstr>Onde Fundar Clube Satélite ?</vt:lpstr>
      <vt:lpstr> ROTARY CLUB SATÉLITE DE SERRA BANCA CARIRI-COXIXOLA</vt:lpstr>
      <vt:lpstr>Os modelos de Clubes simplesmente se referem à forma como um clube decide funcionar /  Todos podem iniciar como Clube Satélite </vt:lpstr>
      <vt:lpstr>Os modelos de Clubes simplesmente se referem à forma como um clube decide funcionar /  Todos podem iniciar como Clube Satélite </vt:lpstr>
      <vt:lpstr>                                            ESCLARECIMENTO </vt:lpstr>
      <vt:lpstr>COMO SE TORNAR UM ROTARY CLUB INDEPENDENTE?</vt:lpstr>
      <vt:lpstr>AGREGA GENEROSIDADE </vt:lpstr>
      <vt:lpstr>ASSISTÊNCIA PARA ADMISSÃO DE ROTARY CLUB SATÉLITE</vt:lpstr>
      <vt:lpstr>O B R I G A D O</vt:lpstr>
      <vt:lpstr>P E R G U N T A S  ?</vt:lpstr>
    </vt:vector>
  </TitlesOfParts>
  <Company>Rotary International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 Moran</dc:creator>
  <cp:lastModifiedBy>Roberto Massaru Watanabe</cp:lastModifiedBy>
  <cp:revision>859</cp:revision>
  <cp:lastPrinted>2013-06-19T15:45:56Z</cp:lastPrinted>
  <dcterms:created xsi:type="dcterms:W3CDTF">2014-09-03T17:40:25Z</dcterms:created>
  <dcterms:modified xsi:type="dcterms:W3CDTF">2020-10-17T10:09:05Z</dcterms:modified>
</cp:coreProperties>
</file>